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 id="2147483731" r:id="rId2"/>
    <p:sldMasterId id="2147483796" r:id="rId3"/>
    <p:sldMasterId id="2147483842" r:id="rId4"/>
  </p:sldMasterIdLst>
  <p:notesMasterIdLst>
    <p:notesMasterId r:id="rId20"/>
  </p:notesMasterIdLst>
  <p:sldIdLst>
    <p:sldId id="3927" r:id="rId5"/>
    <p:sldId id="3928" r:id="rId6"/>
    <p:sldId id="686" r:id="rId7"/>
    <p:sldId id="3919" r:id="rId8"/>
    <p:sldId id="3931" r:id="rId9"/>
    <p:sldId id="266" r:id="rId10"/>
    <p:sldId id="3842" r:id="rId11"/>
    <p:sldId id="283" r:id="rId12"/>
    <p:sldId id="3932" r:id="rId13"/>
    <p:sldId id="291" r:id="rId14"/>
    <p:sldId id="3933" r:id="rId15"/>
    <p:sldId id="3937" r:id="rId16"/>
    <p:sldId id="3934" r:id="rId17"/>
    <p:sldId id="3938" r:id="rId18"/>
    <p:sldId id="3936" r:id="rId19"/>
  </p:sldIdLst>
  <p:sldSz cx="12192000" cy="6858000"/>
  <p:notesSz cx="9866313" cy="6735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744" y="9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9BC124-A7E7-4867-9F46-F6984654407D}"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en-US"/>
        </a:p>
      </dgm:t>
    </dgm:pt>
    <dgm:pt modelId="{9C3DC6F5-47EE-4A03-9DB8-8CD5AA2B0EAA}">
      <dgm:prSet phldrT="[Text]"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nSpc>
              <a:spcPct val="110000"/>
            </a:lnSpc>
          </a:pPr>
          <a:r>
            <a:rPr lang="en-US" sz="4000" dirty="0" smtClean="0">
              <a:latin typeface="Calibri" panose="020F0502020204030204" pitchFamily="34" charset="0"/>
              <a:ea typeface="Calibri" panose="020F0502020204030204" pitchFamily="34" charset="0"/>
              <a:cs typeface="Calibri" panose="020F0502020204030204" pitchFamily="34" charset="0"/>
            </a:rPr>
            <a:t>5. QUY ĐỊNH CỤ THỂ</a:t>
          </a:r>
          <a:endParaRPr lang="en-US" sz="4000" dirty="0">
            <a:latin typeface="Calibri" panose="020F0502020204030204" pitchFamily="34" charset="0"/>
            <a:ea typeface="Calibri" panose="020F0502020204030204" pitchFamily="34" charset="0"/>
            <a:cs typeface="Calibri" panose="020F0502020204030204" pitchFamily="34" charset="0"/>
          </a:endParaRPr>
        </a:p>
      </dgm:t>
    </dgm:pt>
    <dgm:pt modelId="{7F72BFC1-FEB2-4BCD-B723-D4FF8281004F}" type="parTrans" cxnId="{B362F6CE-58D7-4415-8D85-08E30AD56E5C}">
      <dgm:prSet/>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FDF92264-9C34-40B8-9217-81C75C0A70A9}" type="sibTrans" cxnId="{B362F6CE-58D7-4415-8D85-08E30AD56E5C}">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428E994F-40E2-4B4B-B75D-73DAD1C5882A}">
      <dgm:prSet phldrT="[Text]"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nSpc>
              <a:spcPct val="110000"/>
            </a:lnSpc>
          </a:pPr>
          <a:r>
            <a:rPr lang="en-US" sz="17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5.1. XÂY DỰNG VÀ CẬP NHẬT DANH MỤC LĨNH VỰC, CƠ SỞ PHẢI KIỂM KÊ KHÍ NHÀ KÍNH</a:t>
          </a:r>
          <a:endParaRPr lang="en-US" sz="17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39CCBEE4-EB95-4808-A2B7-DEB1336675A4}" type="parTrans" cxnId="{51E3E9D4-F212-46DF-92D7-6B3D66E57749}">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0972D7DA-3D6A-4691-9B63-96098162D321}" type="sibTrans" cxnId="{51E3E9D4-F212-46DF-92D7-6B3D66E57749}">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C052C339-C0E7-42B0-ACB9-A4D3EA80A388}">
      <dgm:prSet phldrT="[Text]"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nSpc>
              <a:spcPct val="110000"/>
            </a:lnSpc>
          </a:pPr>
          <a:r>
            <a:rPr lang="en-US" sz="20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5.2. TĂNG CƯỜNG HẤP THỤ KHÍ NHÀ KÍNH</a:t>
          </a:r>
          <a:endPar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BEBA2A18-4CE5-41D9-9C69-33FFA7D5549A}" type="parTrans" cxnId="{93ECC2E5-3055-4AF9-AEA7-4CE92E9E4FC0}">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84273082-780E-446B-BBBE-FC7E0DFBA42A}" type="sibTrans" cxnId="{93ECC2E5-3055-4AF9-AEA7-4CE92E9E4FC0}">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10F31BBD-4D7A-46A3-AAC9-B26C0D98891C}">
      <dgm:prSet phldrT="[Text]"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nSpc>
              <a:spcPct val="100000"/>
            </a:lnSpc>
            <a:spcAft>
              <a:spcPts val="0"/>
            </a:spcAft>
          </a:pPr>
          <a:r>
            <a:rPr lang="en-US" sz="20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5.6 KIỂM TRA, GIÁM SÁT VÀ TỔ CHỨC THỰC HIỆN</a:t>
          </a:r>
          <a:endPar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F0AB277A-2C12-491F-B732-508835E8DD07}" type="parTrans" cxnId="{DEE7B4B2-DD01-484A-8326-176EAAD8AF2E}">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71174B35-5097-4277-89FA-0DAAA6F7AA23}" type="sibTrans" cxnId="{DEE7B4B2-DD01-484A-8326-176EAAD8AF2E}">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62495033-7977-4207-9393-9008CD0B934E}">
      <dgm:prSet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nSpc>
              <a:spcPct val="110000"/>
            </a:lnSpc>
          </a:pPr>
          <a:r>
            <a:rPr lang="en-US" sz="24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5.3. KIỂM KÊ KHÍ NHÀ KÍNH</a:t>
          </a:r>
          <a:endParaRPr lang="en-US" sz="24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D4F49292-D655-412F-AABD-1465ACB61D60}" type="parTrans" cxnId="{6C7FB6F6-3C3F-4BE4-8376-5FB29BDB37F6}">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328EF929-1B65-4ABE-9D02-0F9D19A9C61A}" type="sibTrans" cxnId="{6C7FB6F6-3C3F-4BE4-8376-5FB29BDB37F6}">
      <dgm:prSet/>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7ECE3FB3-63A8-46B7-B1FC-F242FB5E6953}">
      <dgm:prSet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nSpc>
              <a:spcPct val="110000"/>
            </a:lnSpc>
          </a:pPr>
          <a:r>
            <a:rPr lang="en-US" sz="20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5.4. XÂY DỰNG VÀ TRIỂN KHAI CƠ CHẾ, PHƯƠNG THỨC HỢP TÁC</a:t>
          </a:r>
          <a:r>
            <a:rPr lang="vi-VN" sz="2000" dirty="0" smtClean="0">
              <a:solidFill>
                <a:schemeClr val="accent4">
                  <a:lumMod val="75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dirty="0">
            <a:solidFill>
              <a:schemeClr val="accent4">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585ECF4C-0022-4631-897B-78789EB58A0D}" type="parTrans" cxnId="{A94FC024-3C39-4489-80C4-DEAC3DE35E72}">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DBEFF9A0-F4E1-47EA-AFB1-FA3A7FBD54B5}" type="sibTrans" cxnId="{A94FC024-3C39-4489-80C4-DEAC3DE35E72}">
      <dgm:prSet/>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F0B79EA6-8361-4108-92AD-1ACDDCC84427}">
      <dgm:prSet custT="1"/>
      <dgm:spPr>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nSpc>
              <a:spcPct val="110000"/>
            </a:lnSpc>
          </a:pPr>
          <a:r>
            <a:rPr lang="en-US" sz="20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5.5. TĂNG CƯỜNG NĂNG LỰC, NÂNG CAO NHẬN THỨC</a:t>
          </a:r>
          <a:endParaRPr lang="en-US"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gm:t>
    </dgm:pt>
    <dgm:pt modelId="{CD2A5C40-EB79-4DA3-8B11-116304FF3647}" type="parTrans" cxnId="{AEB01246-6659-4A59-82FD-F5E076EDC345}">
      <dgm:prSet custT="1"/>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8443E2C8-E83E-4169-946D-ABF6BA0E3A42}" type="sibTrans" cxnId="{AEB01246-6659-4A59-82FD-F5E076EDC345}">
      <dgm:prSet/>
      <dgm:spPr/>
      <dgm:t>
        <a:bodyPr/>
        <a:lstStyle/>
        <a:p>
          <a:endParaRPr lang="en-US" sz="1600">
            <a:latin typeface="Calibri" panose="020F0502020204030204" pitchFamily="34" charset="0"/>
            <a:ea typeface="Calibri" panose="020F0502020204030204" pitchFamily="34" charset="0"/>
            <a:cs typeface="Calibri" panose="020F0502020204030204" pitchFamily="34" charset="0"/>
          </a:endParaRPr>
        </a:p>
      </dgm:t>
    </dgm:pt>
    <dgm:pt modelId="{291A6CCF-5EFC-4B69-976B-5F844E34ED28}" type="pres">
      <dgm:prSet presAssocID="{949BC124-A7E7-4867-9F46-F6984654407D}" presName="Name0" presStyleCnt="0">
        <dgm:presLayoutVars>
          <dgm:chPref val="1"/>
          <dgm:dir/>
          <dgm:animOne val="branch"/>
          <dgm:animLvl val="lvl"/>
          <dgm:resizeHandles val="exact"/>
        </dgm:presLayoutVars>
      </dgm:prSet>
      <dgm:spPr/>
      <dgm:t>
        <a:bodyPr/>
        <a:lstStyle/>
        <a:p>
          <a:endParaRPr lang="en-US"/>
        </a:p>
      </dgm:t>
    </dgm:pt>
    <dgm:pt modelId="{2C47B356-B592-44DA-B029-FA2D63FF6815}" type="pres">
      <dgm:prSet presAssocID="{9C3DC6F5-47EE-4A03-9DB8-8CD5AA2B0EAA}" presName="root1" presStyleCnt="0"/>
      <dgm:spPr/>
    </dgm:pt>
    <dgm:pt modelId="{455F4DF0-8A51-4581-809E-91B7F60D724E}" type="pres">
      <dgm:prSet presAssocID="{9C3DC6F5-47EE-4A03-9DB8-8CD5AA2B0EAA}" presName="LevelOneTextNode" presStyleLbl="node0" presStyleIdx="0" presStyleCnt="1" custScaleY="121987">
        <dgm:presLayoutVars>
          <dgm:chPref val="3"/>
        </dgm:presLayoutVars>
      </dgm:prSet>
      <dgm:spPr/>
      <dgm:t>
        <a:bodyPr/>
        <a:lstStyle/>
        <a:p>
          <a:endParaRPr lang="en-US"/>
        </a:p>
      </dgm:t>
    </dgm:pt>
    <dgm:pt modelId="{56DE9A71-5916-4F69-A2E6-0B17376DFBC1}" type="pres">
      <dgm:prSet presAssocID="{9C3DC6F5-47EE-4A03-9DB8-8CD5AA2B0EAA}" presName="level2hierChild" presStyleCnt="0"/>
      <dgm:spPr/>
    </dgm:pt>
    <dgm:pt modelId="{B945B0A1-ED8E-462C-A41A-3C3C2CC3C56C}" type="pres">
      <dgm:prSet presAssocID="{39CCBEE4-EB95-4808-A2B7-DEB1336675A4}" presName="conn2-1" presStyleLbl="parChTrans1D2" presStyleIdx="0" presStyleCnt="6"/>
      <dgm:spPr/>
      <dgm:t>
        <a:bodyPr/>
        <a:lstStyle/>
        <a:p>
          <a:endParaRPr lang="en-US"/>
        </a:p>
      </dgm:t>
    </dgm:pt>
    <dgm:pt modelId="{F6539238-2530-4EFE-9BF1-BBA1B5E19628}" type="pres">
      <dgm:prSet presAssocID="{39CCBEE4-EB95-4808-A2B7-DEB1336675A4}" presName="connTx" presStyleLbl="parChTrans1D2" presStyleIdx="0" presStyleCnt="6"/>
      <dgm:spPr/>
      <dgm:t>
        <a:bodyPr/>
        <a:lstStyle/>
        <a:p>
          <a:endParaRPr lang="en-US"/>
        </a:p>
      </dgm:t>
    </dgm:pt>
    <dgm:pt modelId="{09087C45-3214-42F5-8958-D29B2AEC764A}" type="pres">
      <dgm:prSet presAssocID="{428E994F-40E2-4B4B-B75D-73DAD1C5882A}" presName="root2" presStyleCnt="0"/>
      <dgm:spPr/>
    </dgm:pt>
    <dgm:pt modelId="{1C5A440A-555F-416F-9903-9969672804C0}" type="pres">
      <dgm:prSet presAssocID="{428E994F-40E2-4B4B-B75D-73DAD1C5882A}" presName="LevelTwoTextNode" presStyleLbl="node2" presStyleIdx="0" presStyleCnt="6" custScaleX="330286">
        <dgm:presLayoutVars>
          <dgm:chPref val="3"/>
        </dgm:presLayoutVars>
      </dgm:prSet>
      <dgm:spPr/>
      <dgm:t>
        <a:bodyPr/>
        <a:lstStyle/>
        <a:p>
          <a:endParaRPr lang="en-US"/>
        </a:p>
      </dgm:t>
    </dgm:pt>
    <dgm:pt modelId="{91820FD9-03A1-405C-BA9F-0ABC87E2EAC9}" type="pres">
      <dgm:prSet presAssocID="{428E994F-40E2-4B4B-B75D-73DAD1C5882A}" presName="level3hierChild" presStyleCnt="0"/>
      <dgm:spPr/>
    </dgm:pt>
    <dgm:pt modelId="{D08A76E9-AE89-4EFD-8BA9-C43C9B24EAB4}" type="pres">
      <dgm:prSet presAssocID="{BEBA2A18-4CE5-41D9-9C69-33FFA7D5549A}" presName="conn2-1" presStyleLbl="parChTrans1D2" presStyleIdx="1" presStyleCnt="6"/>
      <dgm:spPr/>
      <dgm:t>
        <a:bodyPr/>
        <a:lstStyle/>
        <a:p>
          <a:endParaRPr lang="en-US"/>
        </a:p>
      </dgm:t>
    </dgm:pt>
    <dgm:pt modelId="{666D3D14-1B82-4C61-AEB2-E0696A182D38}" type="pres">
      <dgm:prSet presAssocID="{BEBA2A18-4CE5-41D9-9C69-33FFA7D5549A}" presName="connTx" presStyleLbl="parChTrans1D2" presStyleIdx="1" presStyleCnt="6"/>
      <dgm:spPr/>
      <dgm:t>
        <a:bodyPr/>
        <a:lstStyle/>
        <a:p>
          <a:endParaRPr lang="en-US"/>
        </a:p>
      </dgm:t>
    </dgm:pt>
    <dgm:pt modelId="{33835644-3AC3-4FFA-96EC-D5C6C93D3F54}" type="pres">
      <dgm:prSet presAssocID="{C052C339-C0E7-42B0-ACB9-A4D3EA80A388}" presName="root2" presStyleCnt="0"/>
      <dgm:spPr/>
    </dgm:pt>
    <dgm:pt modelId="{D390FCB8-610C-47FE-A368-135737310E5E}" type="pres">
      <dgm:prSet presAssocID="{C052C339-C0E7-42B0-ACB9-A4D3EA80A388}" presName="LevelTwoTextNode" presStyleLbl="node2" presStyleIdx="1" presStyleCnt="6" custScaleX="330286">
        <dgm:presLayoutVars>
          <dgm:chPref val="3"/>
        </dgm:presLayoutVars>
      </dgm:prSet>
      <dgm:spPr/>
      <dgm:t>
        <a:bodyPr/>
        <a:lstStyle/>
        <a:p>
          <a:endParaRPr lang="en-US"/>
        </a:p>
      </dgm:t>
    </dgm:pt>
    <dgm:pt modelId="{8DC66D3D-8626-4B91-834B-9DB3FEFB34C9}" type="pres">
      <dgm:prSet presAssocID="{C052C339-C0E7-42B0-ACB9-A4D3EA80A388}" presName="level3hierChild" presStyleCnt="0"/>
      <dgm:spPr/>
    </dgm:pt>
    <dgm:pt modelId="{154E4C82-0480-4EDC-8D62-11CF9A1010FE}" type="pres">
      <dgm:prSet presAssocID="{D4F49292-D655-412F-AABD-1465ACB61D60}" presName="conn2-1" presStyleLbl="parChTrans1D2" presStyleIdx="2" presStyleCnt="6"/>
      <dgm:spPr/>
      <dgm:t>
        <a:bodyPr/>
        <a:lstStyle/>
        <a:p>
          <a:endParaRPr lang="en-US"/>
        </a:p>
      </dgm:t>
    </dgm:pt>
    <dgm:pt modelId="{D89944B5-2B48-4036-92A9-55A845EF679F}" type="pres">
      <dgm:prSet presAssocID="{D4F49292-D655-412F-AABD-1465ACB61D60}" presName="connTx" presStyleLbl="parChTrans1D2" presStyleIdx="2" presStyleCnt="6"/>
      <dgm:spPr/>
      <dgm:t>
        <a:bodyPr/>
        <a:lstStyle/>
        <a:p>
          <a:endParaRPr lang="en-US"/>
        </a:p>
      </dgm:t>
    </dgm:pt>
    <dgm:pt modelId="{8B661075-51C9-43EA-A59E-50D3BB312C57}" type="pres">
      <dgm:prSet presAssocID="{62495033-7977-4207-9393-9008CD0B934E}" presName="root2" presStyleCnt="0"/>
      <dgm:spPr/>
    </dgm:pt>
    <dgm:pt modelId="{91D04806-6C41-491A-86C4-B72E84F27852}" type="pres">
      <dgm:prSet presAssocID="{62495033-7977-4207-9393-9008CD0B934E}" presName="LevelTwoTextNode" presStyleLbl="node2" presStyleIdx="2" presStyleCnt="6" custScaleX="331056">
        <dgm:presLayoutVars>
          <dgm:chPref val="3"/>
        </dgm:presLayoutVars>
      </dgm:prSet>
      <dgm:spPr/>
      <dgm:t>
        <a:bodyPr/>
        <a:lstStyle/>
        <a:p>
          <a:endParaRPr lang="en-US"/>
        </a:p>
      </dgm:t>
    </dgm:pt>
    <dgm:pt modelId="{4DE8806A-7B33-4EF8-8675-6B246E2E4FA5}" type="pres">
      <dgm:prSet presAssocID="{62495033-7977-4207-9393-9008CD0B934E}" presName="level3hierChild" presStyleCnt="0"/>
      <dgm:spPr/>
    </dgm:pt>
    <dgm:pt modelId="{7FF05170-0CE1-4201-97EF-67B5D00E2425}" type="pres">
      <dgm:prSet presAssocID="{585ECF4C-0022-4631-897B-78789EB58A0D}" presName="conn2-1" presStyleLbl="parChTrans1D2" presStyleIdx="3" presStyleCnt="6"/>
      <dgm:spPr/>
      <dgm:t>
        <a:bodyPr/>
        <a:lstStyle/>
        <a:p>
          <a:endParaRPr lang="en-US"/>
        </a:p>
      </dgm:t>
    </dgm:pt>
    <dgm:pt modelId="{54F5A43F-0C19-4A35-86AB-B039EC79CD91}" type="pres">
      <dgm:prSet presAssocID="{585ECF4C-0022-4631-897B-78789EB58A0D}" presName="connTx" presStyleLbl="parChTrans1D2" presStyleIdx="3" presStyleCnt="6"/>
      <dgm:spPr/>
      <dgm:t>
        <a:bodyPr/>
        <a:lstStyle/>
        <a:p>
          <a:endParaRPr lang="en-US"/>
        </a:p>
      </dgm:t>
    </dgm:pt>
    <dgm:pt modelId="{C0372B4B-5B4D-49E6-8BD6-0D259FCAA240}" type="pres">
      <dgm:prSet presAssocID="{7ECE3FB3-63A8-46B7-B1FC-F242FB5E6953}" presName="root2" presStyleCnt="0"/>
      <dgm:spPr/>
    </dgm:pt>
    <dgm:pt modelId="{E1BDBA23-A400-462A-AFD8-B08E96517FD0}" type="pres">
      <dgm:prSet presAssocID="{7ECE3FB3-63A8-46B7-B1FC-F242FB5E6953}" presName="LevelTwoTextNode" presStyleLbl="node2" presStyleIdx="3" presStyleCnt="6" custScaleX="330428">
        <dgm:presLayoutVars>
          <dgm:chPref val="3"/>
        </dgm:presLayoutVars>
      </dgm:prSet>
      <dgm:spPr/>
      <dgm:t>
        <a:bodyPr/>
        <a:lstStyle/>
        <a:p>
          <a:endParaRPr lang="en-US"/>
        </a:p>
      </dgm:t>
    </dgm:pt>
    <dgm:pt modelId="{3890D49A-0007-4A9D-A2B5-1573176FF561}" type="pres">
      <dgm:prSet presAssocID="{7ECE3FB3-63A8-46B7-B1FC-F242FB5E6953}" presName="level3hierChild" presStyleCnt="0"/>
      <dgm:spPr/>
    </dgm:pt>
    <dgm:pt modelId="{E6F3A419-B1D4-4785-A9AE-EA812D0704C6}" type="pres">
      <dgm:prSet presAssocID="{CD2A5C40-EB79-4DA3-8B11-116304FF3647}" presName="conn2-1" presStyleLbl="parChTrans1D2" presStyleIdx="4" presStyleCnt="6"/>
      <dgm:spPr/>
      <dgm:t>
        <a:bodyPr/>
        <a:lstStyle/>
        <a:p>
          <a:endParaRPr lang="en-US"/>
        </a:p>
      </dgm:t>
    </dgm:pt>
    <dgm:pt modelId="{C95FF4DF-6646-4E39-9464-427D5B869C53}" type="pres">
      <dgm:prSet presAssocID="{CD2A5C40-EB79-4DA3-8B11-116304FF3647}" presName="connTx" presStyleLbl="parChTrans1D2" presStyleIdx="4" presStyleCnt="6"/>
      <dgm:spPr/>
      <dgm:t>
        <a:bodyPr/>
        <a:lstStyle/>
        <a:p>
          <a:endParaRPr lang="en-US"/>
        </a:p>
      </dgm:t>
    </dgm:pt>
    <dgm:pt modelId="{1F281548-195C-44AD-846E-1C0702141125}" type="pres">
      <dgm:prSet presAssocID="{F0B79EA6-8361-4108-92AD-1ACDDCC84427}" presName="root2" presStyleCnt="0"/>
      <dgm:spPr/>
    </dgm:pt>
    <dgm:pt modelId="{511CEE03-7152-468C-9A2A-E4ECAD25C201}" type="pres">
      <dgm:prSet presAssocID="{F0B79EA6-8361-4108-92AD-1ACDDCC84427}" presName="LevelTwoTextNode" presStyleLbl="node2" presStyleIdx="4" presStyleCnt="6" custScaleX="330428">
        <dgm:presLayoutVars>
          <dgm:chPref val="3"/>
        </dgm:presLayoutVars>
      </dgm:prSet>
      <dgm:spPr/>
      <dgm:t>
        <a:bodyPr/>
        <a:lstStyle/>
        <a:p>
          <a:endParaRPr lang="en-US"/>
        </a:p>
      </dgm:t>
    </dgm:pt>
    <dgm:pt modelId="{D20299E9-B446-49C8-A96A-74B7F1433E6C}" type="pres">
      <dgm:prSet presAssocID="{F0B79EA6-8361-4108-92AD-1ACDDCC84427}" presName="level3hierChild" presStyleCnt="0"/>
      <dgm:spPr/>
    </dgm:pt>
    <dgm:pt modelId="{40649D90-471F-4A27-B81D-4F01A56EC792}" type="pres">
      <dgm:prSet presAssocID="{F0AB277A-2C12-491F-B732-508835E8DD07}" presName="conn2-1" presStyleLbl="parChTrans1D2" presStyleIdx="5" presStyleCnt="6"/>
      <dgm:spPr/>
      <dgm:t>
        <a:bodyPr/>
        <a:lstStyle/>
        <a:p>
          <a:endParaRPr lang="en-US"/>
        </a:p>
      </dgm:t>
    </dgm:pt>
    <dgm:pt modelId="{685F7157-4373-4F5F-893F-3B57D0EF955D}" type="pres">
      <dgm:prSet presAssocID="{F0AB277A-2C12-491F-B732-508835E8DD07}" presName="connTx" presStyleLbl="parChTrans1D2" presStyleIdx="5" presStyleCnt="6"/>
      <dgm:spPr/>
      <dgm:t>
        <a:bodyPr/>
        <a:lstStyle/>
        <a:p>
          <a:endParaRPr lang="en-US"/>
        </a:p>
      </dgm:t>
    </dgm:pt>
    <dgm:pt modelId="{B4D32F39-7FEF-4AA0-9229-E4C50582D113}" type="pres">
      <dgm:prSet presAssocID="{10F31BBD-4D7A-46A3-AAC9-B26C0D98891C}" presName="root2" presStyleCnt="0"/>
      <dgm:spPr/>
    </dgm:pt>
    <dgm:pt modelId="{E1824596-CDEC-49C7-A4C5-67E65340059E}" type="pres">
      <dgm:prSet presAssocID="{10F31BBD-4D7A-46A3-AAC9-B26C0D98891C}" presName="LevelTwoTextNode" presStyleLbl="node2" presStyleIdx="5" presStyleCnt="6" custScaleX="330286">
        <dgm:presLayoutVars>
          <dgm:chPref val="3"/>
        </dgm:presLayoutVars>
      </dgm:prSet>
      <dgm:spPr/>
      <dgm:t>
        <a:bodyPr/>
        <a:lstStyle/>
        <a:p>
          <a:endParaRPr lang="en-US"/>
        </a:p>
      </dgm:t>
    </dgm:pt>
    <dgm:pt modelId="{7CF5D76C-0777-44FE-9323-7AC5594B137C}" type="pres">
      <dgm:prSet presAssocID="{10F31BBD-4D7A-46A3-AAC9-B26C0D98891C}" presName="level3hierChild" presStyleCnt="0"/>
      <dgm:spPr/>
    </dgm:pt>
  </dgm:ptLst>
  <dgm:cxnLst>
    <dgm:cxn modelId="{E9F7291C-4226-4C9A-BBD3-9D77019AB947}" type="presOf" srcId="{CD2A5C40-EB79-4DA3-8B11-116304FF3647}" destId="{E6F3A419-B1D4-4785-A9AE-EA812D0704C6}" srcOrd="0" destOrd="0" presId="urn:microsoft.com/office/officeart/2008/layout/HorizontalMultiLevelHierarchy"/>
    <dgm:cxn modelId="{2BBF2D72-3FA1-4887-8298-AF55FFAFFF4A}" type="presOf" srcId="{585ECF4C-0022-4631-897B-78789EB58A0D}" destId="{54F5A43F-0C19-4A35-86AB-B039EC79CD91}" srcOrd="1" destOrd="0" presId="urn:microsoft.com/office/officeart/2008/layout/HorizontalMultiLevelHierarchy"/>
    <dgm:cxn modelId="{E98C22A0-FE65-4B86-8330-FF162D8BB814}" type="presOf" srcId="{62495033-7977-4207-9393-9008CD0B934E}" destId="{91D04806-6C41-491A-86C4-B72E84F27852}" srcOrd="0" destOrd="0" presId="urn:microsoft.com/office/officeart/2008/layout/HorizontalMultiLevelHierarchy"/>
    <dgm:cxn modelId="{7608565B-FBF5-4658-ABA7-3D0F27CD217E}" type="presOf" srcId="{428E994F-40E2-4B4B-B75D-73DAD1C5882A}" destId="{1C5A440A-555F-416F-9903-9969672804C0}" srcOrd="0" destOrd="0" presId="urn:microsoft.com/office/officeart/2008/layout/HorizontalMultiLevelHierarchy"/>
    <dgm:cxn modelId="{AD31668B-B676-4A4A-BE11-73402E9E30D8}" type="presOf" srcId="{F0AB277A-2C12-491F-B732-508835E8DD07}" destId="{40649D90-471F-4A27-B81D-4F01A56EC792}" srcOrd="0" destOrd="0" presId="urn:microsoft.com/office/officeart/2008/layout/HorizontalMultiLevelHierarchy"/>
    <dgm:cxn modelId="{A94FC024-3C39-4489-80C4-DEAC3DE35E72}" srcId="{9C3DC6F5-47EE-4A03-9DB8-8CD5AA2B0EAA}" destId="{7ECE3FB3-63A8-46B7-B1FC-F242FB5E6953}" srcOrd="3" destOrd="0" parTransId="{585ECF4C-0022-4631-897B-78789EB58A0D}" sibTransId="{DBEFF9A0-F4E1-47EA-AFB1-FA3A7FBD54B5}"/>
    <dgm:cxn modelId="{FD156684-419A-4F18-9802-74F0E96A5DC1}" type="presOf" srcId="{D4F49292-D655-412F-AABD-1465ACB61D60}" destId="{154E4C82-0480-4EDC-8D62-11CF9A1010FE}" srcOrd="0" destOrd="0" presId="urn:microsoft.com/office/officeart/2008/layout/HorizontalMultiLevelHierarchy"/>
    <dgm:cxn modelId="{B362F6CE-58D7-4415-8D85-08E30AD56E5C}" srcId="{949BC124-A7E7-4867-9F46-F6984654407D}" destId="{9C3DC6F5-47EE-4A03-9DB8-8CD5AA2B0EAA}" srcOrd="0" destOrd="0" parTransId="{7F72BFC1-FEB2-4BCD-B723-D4FF8281004F}" sibTransId="{FDF92264-9C34-40B8-9217-81C75C0A70A9}"/>
    <dgm:cxn modelId="{96A97535-B6FF-4AFC-BFB8-C038BB603CC6}" type="presOf" srcId="{39CCBEE4-EB95-4808-A2B7-DEB1336675A4}" destId="{B945B0A1-ED8E-462C-A41A-3C3C2CC3C56C}" srcOrd="0" destOrd="0" presId="urn:microsoft.com/office/officeart/2008/layout/HorizontalMultiLevelHierarchy"/>
    <dgm:cxn modelId="{6C7FB6F6-3C3F-4BE4-8376-5FB29BDB37F6}" srcId="{9C3DC6F5-47EE-4A03-9DB8-8CD5AA2B0EAA}" destId="{62495033-7977-4207-9393-9008CD0B934E}" srcOrd="2" destOrd="0" parTransId="{D4F49292-D655-412F-AABD-1465ACB61D60}" sibTransId="{328EF929-1B65-4ABE-9D02-0F9D19A9C61A}"/>
    <dgm:cxn modelId="{46D00823-813F-42B3-9C6E-3714BBA71B8A}" type="presOf" srcId="{9C3DC6F5-47EE-4A03-9DB8-8CD5AA2B0EAA}" destId="{455F4DF0-8A51-4581-809E-91B7F60D724E}" srcOrd="0" destOrd="0" presId="urn:microsoft.com/office/officeart/2008/layout/HorizontalMultiLevelHierarchy"/>
    <dgm:cxn modelId="{8C613920-B984-4D7D-9E1E-37E5C065E346}" type="presOf" srcId="{BEBA2A18-4CE5-41D9-9C69-33FFA7D5549A}" destId="{D08A76E9-AE89-4EFD-8BA9-C43C9B24EAB4}" srcOrd="0" destOrd="0" presId="urn:microsoft.com/office/officeart/2008/layout/HorizontalMultiLevelHierarchy"/>
    <dgm:cxn modelId="{AEB01246-6659-4A59-82FD-F5E076EDC345}" srcId="{9C3DC6F5-47EE-4A03-9DB8-8CD5AA2B0EAA}" destId="{F0B79EA6-8361-4108-92AD-1ACDDCC84427}" srcOrd="4" destOrd="0" parTransId="{CD2A5C40-EB79-4DA3-8B11-116304FF3647}" sibTransId="{8443E2C8-E83E-4169-946D-ABF6BA0E3A42}"/>
    <dgm:cxn modelId="{CB501C17-45D6-4897-AC4A-0912DE05A906}" type="presOf" srcId="{949BC124-A7E7-4867-9F46-F6984654407D}" destId="{291A6CCF-5EFC-4B69-976B-5F844E34ED28}" srcOrd="0" destOrd="0" presId="urn:microsoft.com/office/officeart/2008/layout/HorizontalMultiLevelHierarchy"/>
    <dgm:cxn modelId="{801DF20E-F608-467C-B39C-A73A4E387F80}" type="presOf" srcId="{585ECF4C-0022-4631-897B-78789EB58A0D}" destId="{7FF05170-0CE1-4201-97EF-67B5D00E2425}" srcOrd="0" destOrd="0" presId="urn:microsoft.com/office/officeart/2008/layout/HorizontalMultiLevelHierarchy"/>
    <dgm:cxn modelId="{857E0837-3A91-4EF8-9EBB-03260A8E0E31}" type="presOf" srcId="{10F31BBD-4D7A-46A3-AAC9-B26C0D98891C}" destId="{E1824596-CDEC-49C7-A4C5-67E65340059E}" srcOrd="0" destOrd="0" presId="urn:microsoft.com/office/officeart/2008/layout/HorizontalMultiLevelHierarchy"/>
    <dgm:cxn modelId="{DEE7B4B2-DD01-484A-8326-176EAAD8AF2E}" srcId="{9C3DC6F5-47EE-4A03-9DB8-8CD5AA2B0EAA}" destId="{10F31BBD-4D7A-46A3-AAC9-B26C0D98891C}" srcOrd="5" destOrd="0" parTransId="{F0AB277A-2C12-491F-B732-508835E8DD07}" sibTransId="{71174B35-5097-4277-89FA-0DAAA6F7AA23}"/>
    <dgm:cxn modelId="{470373CB-14DA-4F46-8220-E2CBAB4866EB}" type="presOf" srcId="{7ECE3FB3-63A8-46B7-B1FC-F242FB5E6953}" destId="{E1BDBA23-A400-462A-AFD8-B08E96517FD0}" srcOrd="0" destOrd="0" presId="urn:microsoft.com/office/officeart/2008/layout/HorizontalMultiLevelHierarchy"/>
    <dgm:cxn modelId="{0F39E55C-B740-4F16-959B-AEE369ED3F4F}" type="presOf" srcId="{39CCBEE4-EB95-4808-A2B7-DEB1336675A4}" destId="{F6539238-2530-4EFE-9BF1-BBA1B5E19628}" srcOrd="1" destOrd="0" presId="urn:microsoft.com/office/officeart/2008/layout/HorizontalMultiLevelHierarchy"/>
    <dgm:cxn modelId="{E6704AA0-87B0-41F1-BEA5-FFC4C636B910}" type="presOf" srcId="{BEBA2A18-4CE5-41D9-9C69-33FFA7D5549A}" destId="{666D3D14-1B82-4C61-AEB2-E0696A182D38}" srcOrd="1" destOrd="0" presId="urn:microsoft.com/office/officeart/2008/layout/HorizontalMultiLevelHierarchy"/>
    <dgm:cxn modelId="{5D2BD1A9-9398-4B7C-A026-E86A6B28D4A9}" type="presOf" srcId="{F0B79EA6-8361-4108-92AD-1ACDDCC84427}" destId="{511CEE03-7152-468C-9A2A-E4ECAD25C201}" srcOrd="0" destOrd="0" presId="urn:microsoft.com/office/officeart/2008/layout/HorizontalMultiLevelHierarchy"/>
    <dgm:cxn modelId="{9B289C8C-A266-4063-A1E2-F0548B0AEA64}" type="presOf" srcId="{D4F49292-D655-412F-AABD-1465ACB61D60}" destId="{D89944B5-2B48-4036-92A9-55A845EF679F}" srcOrd="1" destOrd="0" presId="urn:microsoft.com/office/officeart/2008/layout/HorizontalMultiLevelHierarchy"/>
    <dgm:cxn modelId="{93ECC2E5-3055-4AF9-AEA7-4CE92E9E4FC0}" srcId="{9C3DC6F5-47EE-4A03-9DB8-8CD5AA2B0EAA}" destId="{C052C339-C0E7-42B0-ACB9-A4D3EA80A388}" srcOrd="1" destOrd="0" parTransId="{BEBA2A18-4CE5-41D9-9C69-33FFA7D5549A}" sibTransId="{84273082-780E-446B-BBBE-FC7E0DFBA42A}"/>
    <dgm:cxn modelId="{D6DE0761-F298-4436-A0E8-71FCEBE85547}" type="presOf" srcId="{C052C339-C0E7-42B0-ACB9-A4D3EA80A388}" destId="{D390FCB8-610C-47FE-A368-135737310E5E}" srcOrd="0" destOrd="0" presId="urn:microsoft.com/office/officeart/2008/layout/HorizontalMultiLevelHierarchy"/>
    <dgm:cxn modelId="{C2C3C91B-5733-4DD9-A7D9-31A0FE4BA3BB}" type="presOf" srcId="{CD2A5C40-EB79-4DA3-8B11-116304FF3647}" destId="{C95FF4DF-6646-4E39-9464-427D5B869C53}" srcOrd="1" destOrd="0" presId="urn:microsoft.com/office/officeart/2008/layout/HorizontalMultiLevelHierarchy"/>
    <dgm:cxn modelId="{51E3E9D4-F212-46DF-92D7-6B3D66E57749}" srcId="{9C3DC6F5-47EE-4A03-9DB8-8CD5AA2B0EAA}" destId="{428E994F-40E2-4B4B-B75D-73DAD1C5882A}" srcOrd="0" destOrd="0" parTransId="{39CCBEE4-EB95-4808-A2B7-DEB1336675A4}" sibTransId="{0972D7DA-3D6A-4691-9B63-96098162D321}"/>
    <dgm:cxn modelId="{53C3A11E-7E8A-4E5B-95E0-006E698F3FB4}" type="presOf" srcId="{F0AB277A-2C12-491F-B732-508835E8DD07}" destId="{685F7157-4373-4F5F-893F-3B57D0EF955D}" srcOrd="1" destOrd="0" presId="urn:microsoft.com/office/officeart/2008/layout/HorizontalMultiLevelHierarchy"/>
    <dgm:cxn modelId="{77FC4A1B-0B22-46A2-88C2-93540BE6CC62}" type="presParOf" srcId="{291A6CCF-5EFC-4B69-976B-5F844E34ED28}" destId="{2C47B356-B592-44DA-B029-FA2D63FF6815}" srcOrd="0" destOrd="0" presId="urn:microsoft.com/office/officeart/2008/layout/HorizontalMultiLevelHierarchy"/>
    <dgm:cxn modelId="{5C75EAC4-4A37-47A1-BE30-F060ED19A7B6}" type="presParOf" srcId="{2C47B356-B592-44DA-B029-FA2D63FF6815}" destId="{455F4DF0-8A51-4581-809E-91B7F60D724E}" srcOrd="0" destOrd="0" presId="urn:microsoft.com/office/officeart/2008/layout/HorizontalMultiLevelHierarchy"/>
    <dgm:cxn modelId="{B5364354-8688-49E6-8225-85B9E5560C80}" type="presParOf" srcId="{2C47B356-B592-44DA-B029-FA2D63FF6815}" destId="{56DE9A71-5916-4F69-A2E6-0B17376DFBC1}" srcOrd="1" destOrd="0" presId="urn:microsoft.com/office/officeart/2008/layout/HorizontalMultiLevelHierarchy"/>
    <dgm:cxn modelId="{D0A2C965-4805-4D10-B506-F81BECD1C0C5}" type="presParOf" srcId="{56DE9A71-5916-4F69-A2E6-0B17376DFBC1}" destId="{B945B0A1-ED8E-462C-A41A-3C3C2CC3C56C}" srcOrd="0" destOrd="0" presId="urn:microsoft.com/office/officeart/2008/layout/HorizontalMultiLevelHierarchy"/>
    <dgm:cxn modelId="{A7930D09-AF05-429E-AD4C-F339CB347EF2}" type="presParOf" srcId="{B945B0A1-ED8E-462C-A41A-3C3C2CC3C56C}" destId="{F6539238-2530-4EFE-9BF1-BBA1B5E19628}" srcOrd="0" destOrd="0" presId="urn:microsoft.com/office/officeart/2008/layout/HorizontalMultiLevelHierarchy"/>
    <dgm:cxn modelId="{FACC87DD-3F2E-4EF7-A4F6-96F7F3016FC5}" type="presParOf" srcId="{56DE9A71-5916-4F69-A2E6-0B17376DFBC1}" destId="{09087C45-3214-42F5-8958-D29B2AEC764A}" srcOrd="1" destOrd="0" presId="urn:microsoft.com/office/officeart/2008/layout/HorizontalMultiLevelHierarchy"/>
    <dgm:cxn modelId="{20A0F776-9986-47D5-96F7-1053C23D8DC2}" type="presParOf" srcId="{09087C45-3214-42F5-8958-D29B2AEC764A}" destId="{1C5A440A-555F-416F-9903-9969672804C0}" srcOrd="0" destOrd="0" presId="urn:microsoft.com/office/officeart/2008/layout/HorizontalMultiLevelHierarchy"/>
    <dgm:cxn modelId="{59B7D727-9FC5-4394-A8CB-5259A1A799F2}" type="presParOf" srcId="{09087C45-3214-42F5-8958-D29B2AEC764A}" destId="{91820FD9-03A1-405C-BA9F-0ABC87E2EAC9}" srcOrd="1" destOrd="0" presId="urn:microsoft.com/office/officeart/2008/layout/HorizontalMultiLevelHierarchy"/>
    <dgm:cxn modelId="{9E58E0D7-5A70-4458-8130-F500C3BE6B8A}" type="presParOf" srcId="{56DE9A71-5916-4F69-A2E6-0B17376DFBC1}" destId="{D08A76E9-AE89-4EFD-8BA9-C43C9B24EAB4}" srcOrd="2" destOrd="0" presId="urn:microsoft.com/office/officeart/2008/layout/HorizontalMultiLevelHierarchy"/>
    <dgm:cxn modelId="{4B45D2A7-1972-4079-8B73-7B6056FF40DA}" type="presParOf" srcId="{D08A76E9-AE89-4EFD-8BA9-C43C9B24EAB4}" destId="{666D3D14-1B82-4C61-AEB2-E0696A182D38}" srcOrd="0" destOrd="0" presId="urn:microsoft.com/office/officeart/2008/layout/HorizontalMultiLevelHierarchy"/>
    <dgm:cxn modelId="{743486EF-3183-418E-A293-D6CDB5F06F8E}" type="presParOf" srcId="{56DE9A71-5916-4F69-A2E6-0B17376DFBC1}" destId="{33835644-3AC3-4FFA-96EC-D5C6C93D3F54}" srcOrd="3" destOrd="0" presId="urn:microsoft.com/office/officeart/2008/layout/HorizontalMultiLevelHierarchy"/>
    <dgm:cxn modelId="{EDA47A1B-E8BB-4504-B31A-D86CD77E80E6}" type="presParOf" srcId="{33835644-3AC3-4FFA-96EC-D5C6C93D3F54}" destId="{D390FCB8-610C-47FE-A368-135737310E5E}" srcOrd="0" destOrd="0" presId="urn:microsoft.com/office/officeart/2008/layout/HorizontalMultiLevelHierarchy"/>
    <dgm:cxn modelId="{A5DBE4D5-9BD5-41E0-BF6F-0DC9ACB17F94}" type="presParOf" srcId="{33835644-3AC3-4FFA-96EC-D5C6C93D3F54}" destId="{8DC66D3D-8626-4B91-834B-9DB3FEFB34C9}" srcOrd="1" destOrd="0" presId="urn:microsoft.com/office/officeart/2008/layout/HorizontalMultiLevelHierarchy"/>
    <dgm:cxn modelId="{17E14AC1-1FEE-44D9-9F41-592ECA3D299B}" type="presParOf" srcId="{56DE9A71-5916-4F69-A2E6-0B17376DFBC1}" destId="{154E4C82-0480-4EDC-8D62-11CF9A1010FE}" srcOrd="4" destOrd="0" presId="urn:microsoft.com/office/officeart/2008/layout/HorizontalMultiLevelHierarchy"/>
    <dgm:cxn modelId="{9A9C902D-5977-4957-B894-DD5A0BC0F93A}" type="presParOf" srcId="{154E4C82-0480-4EDC-8D62-11CF9A1010FE}" destId="{D89944B5-2B48-4036-92A9-55A845EF679F}" srcOrd="0" destOrd="0" presId="urn:microsoft.com/office/officeart/2008/layout/HorizontalMultiLevelHierarchy"/>
    <dgm:cxn modelId="{FC76485E-F3A9-4290-AFEE-0A4FE253FDAD}" type="presParOf" srcId="{56DE9A71-5916-4F69-A2E6-0B17376DFBC1}" destId="{8B661075-51C9-43EA-A59E-50D3BB312C57}" srcOrd="5" destOrd="0" presId="urn:microsoft.com/office/officeart/2008/layout/HorizontalMultiLevelHierarchy"/>
    <dgm:cxn modelId="{A9824360-EB6D-4436-AE5A-56BD4F4A4A2D}" type="presParOf" srcId="{8B661075-51C9-43EA-A59E-50D3BB312C57}" destId="{91D04806-6C41-491A-86C4-B72E84F27852}" srcOrd="0" destOrd="0" presId="urn:microsoft.com/office/officeart/2008/layout/HorizontalMultiLevelHierarchy"/>
    <dgm:cxn modelId="{1500BBBA-9F04-4CA4-9F39-713B07A20843}" type="presParOf" srcId="{8B661075-51C9-43EA-A59E-50D3BB312C57}" destId="{4DE8806A-7B33-4EF8-8675-6B246E2E4FA5}" srcOrd="1" destOrd="0" presId="urn:microsoft.com/office/officeart/2008/layout/HorizontalMultiLevelHierarchy"/>
    <dgm:cxn modelId="{6809FB5C-D8BB-43C5-B1FA-AA2F662AB564}" type="presParOf" srcId="{56DE9A71-5916-4F69-A2E6-0B17376DFBC1}" destId="{7FF05170-0CE1-4201-97EF-67B5D00E2425}" srcOrd="6" destOrd="0" presId="urn:microsoft.com/office/officeart/2008/layout/HorizontalMultiLevelHierarchy"/>
    <dgm:cxn modelId="{81940804-4335-45E2-8BDD-82628870D92A}" type="presParOf" srcId="{7FF05170-0CE1-4201-97EF-67B5D00E2425}" destId="{54F5A43F-0C19-4A35-86AB-B039EC79CD91}" srcOrd="0" destOrd="0" presId="urn:microsoft.com/office/officeart/2008/layout/HorizontalMultiLevelHierarchy"/>
    <dgm:cxn modelId="{015219DB-C955-40A9-99EB-DA78E29DF80D}" type="presParOf" srcId="{56DE9A71-5916-4F69-A2E6-0B17376DFBC1}" destId="{C0372B4B-5B4D-49E6-8BD6-0D259FCAA240}" srcOrd="7" destOrd="0" presId="urn:microsoft.com/office/officeart/2008/layout/HorizontalMultiLevelHierarchy"/>
    <dgm:cxn modelId="{AF4487BA-B1AE-4FA2-B507-545D484E47FD}" type="presParOf" srcId="{C0372B4B-5B4D-49E6-8BD6-0D259FCAA240}" destId="{E1BDBA23-A400-462A-AFD8-B08E96517FD0}" srcOrd="0" destOrd="0" presId="urn:microsoft.com/office/officeart/2008/layout/HorizontalMultiLevelHierarchy"/>
    <dgm:cxn modelId="{CE71F9D1-5A22-4E09-AEAC-F1A6F3F6D689}" type="presParOf" srcId="{C0372B4B-5B4D-49E6-8BD6-0D259FCAA240}" destId="{3890D49A-0007-4A9D-A2B5-1573176FF561}" srcOrd="1" destOrd="0" presId="urn:microsoft.com/office/officeart/2008/layout/HorizontalMultiLevelHierarchy"/>
    <dgm:cxn modelId="{8D77A0F7-4166-44EC-A0FD-B851D71FDEBA}" type="presParOf" srcId="{56DE9A71-5916-4F69-A2E6-0B17376DFBC1}" destId="{E6F3A419-B1D4-4785-A9AE-EA812D0704C6}" srcOrd="8" destOrd="0" presId="urn:microsoft.com/office/officeart/2008/layout/HorizontalMultiLevelHierarchy"/>
    <dgm:cxn modelId="{2E60FFDC-0172-4AFC-B11B-71E8E0CAEDEA}" type="presParOf" srcId="{E6F3A419-B1D4-4785-A9AE-EA812D0704C6}" destId="{C95FF4DF-6646-4E39-9464-427D5B869C53}" srcOrd="0" destOrd="0" presId="urn:microsoft.com/office/officeart/2008/layout/HorizontalMultiLevelHierarchy"/>
    <dgm:cxn modelId="{97ADFD64-462D-425B-8EAA-B0CD38667BD9}" type="presParOf" srcId="{56DE9A71-5916-4F69-A2E6-0B17376DFBC1}" destId="{1F281548-195C-44AD-846E-1C0702141125}" srcOrd="9" destOrd="0" presId="urn:microsoft.com/office/officeart/2008/layout/HorizontalMultiLevelHierarchy"/>
    <dgm:cxn modelId="{4130CEFA-A409-4F99-A04C-E36ECF9DAB29}" type="presParOf" srcId="{1F281548-195C-44AD-846E-1C0702141125}" destId="{511CEE03-7152-468C-9A2A-E4ECAD25C201}" srcOrd="0" destOrd="0" presId="urn:microsoft.com/office/officeart/2008/layout/HorizontalMultiLevelHierarchy"/>
    <dgm:cxn modelId="{C08E2C60-DE77-4D6B-9E65-CB63054AA99D}" type="presParOf" srcId="{1F281548-195C-44AD-846E-1C0702141125}" destId="{D20299E9-B446-49C8-A96A-74B7F1433E6C}" srcOrd="1" destOrd="0" presId="urn:microsoft.com/office/officeart/2008/layout/HorizontalMultiLevelHierarchy"/>
    <dgm:cxn modelId="{9BDDB809-FC5C-4358-8ABA-A8ED8E67E88F}" type="presParOf" srcId="{56DE9A71-5916-4F69-A2E6-0B17376DFBC1}" destId="{40649D90-471F-4A27-B81D-4F01A56EC792}" srcOrd="10" destOrd="0" presId="urn:microsoft.com/office/officeart/2008/layout/HorizontalMultiLevelHierarchy"/>
    <dgm:cxn modelId="{2B89FA47-1B2A-4E22-B7D7-19705DFE1F5E}" type="presParOf" srcId="{40649D90-471F-4A27-B81D-4F01A56EC792}" destId="{685F7157-4373-4F5F-893F-3B57D0EF955D}" srcOrd="0" destOrd="0" presId="urn:microsoft.com/office/officeart/2008/layout/HorizontalMultiLevelHierarchy"/>
    <dgm:cxn modelId="{FC0625E2-0B12-4B3D-9CAB-C2BB121C432A}" type="presParOf" srcId="{56DE9A71-5916-4F69-A2E6-0B17376DFBC1}" destId="{B4D32F39-7FEF-4AA0-9229-E4C50582D113}" srcOrd="11" destOrd="0" presId="urn:microsoft.com/office/officeart/2008/layout/HorizontalMultiLevelHierarchy"/>
    <dgm:cxn modelId="{382990CC-87F0-4EEC-B87E-16586CE3272D}" type="presParOf" srcId="{B4D32F39-7FEF-4AA0-9229-E4C50582D113}" destId="{E1824596-CDEC-49C7-A4C5-67E65340059E}" srcOrd="0" destOrd="0" presId="urn:microsoft.com/office/officeart/2008/layout/HorizontalMultiLevelHierarchy"/>
    <dgm:cxn modelId="{6A2C7C52-B4CC-4D87-A47C-19612D43233F}" type="presParOf" srcId="{B4D32F39-7FEF-4AA0-9229-E4C50582D113}" destId="{7CF5D76C-0777-44FE-9323-7AC5594B137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649D90-471F-4A27-B81D-4F01A56EC792}">
      <dsp:nvSpPr>
        <dsp:cNvPr id="0" name=""/>
        <dsp:cNvSpPr/>
      </dsp:nvSpPr>
      <dsp:spPr>
        <a:xfrm>
          <a:off x="1497431" y="3149176"/>
          <a:ext cx="569048" cy="2710785"/>
        </a:xfrm>
        <a:custGeom>
          <a:avLst/>
          <a:gdLst/>
          <a:ahLst/>
          <a:cxnLst/>
          <a:rect l="0" t="0" r="0" b="0"/>
          <a:pathLst>
            <a:path>
              <a:moveTo>
                <a:pt x="0" y="0"/>
              </a:moveTo>
              <a:lnTo>
                <a:pt x="284524" y="0"/>
              </a:lnTo>
              <a:lnTo>
                <a:pt x="284524" y="2710785"/>
              </a:lnTo>
              <a:lnTo>
                <a:pt x="569048" y="2710785"/>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a:latin typeface="Calibri" panose="020F0502020204030204" pitchFamily="34" charset="0"/>
            <a:ea typeface="Calibri" panose="020F0502020204030204" pitchFamily="34" charset="0"/>
            <a:cs typeface="Calibri" panose="020F0502020204030204" pitchFamily="34" charset="0"/>
          </a:endParaRPr>
        </a:p>
      </dsp:txBody>
      <dsp:txXfrm>
        <a:off x="1712709" y="4435322"/>
        <a:ext cx="138493" cy="138493"/>
      </dsp:txXfrm>
    </dsp:sp>
    <dsp:sp modelId="{E6F3A419-B1D4-4785-A9AE-EA812D0704C6}">
      <dsp:nvSpPr>
        <dsp:cNvPr id="0" name=""/>
        <dsp:cNvSpPr/>
      </dsp:nvSpPr>
      <dsp:spPr>
        <a:xfrm>
          <a:off x="1497431" y="3149176"/>
          <a:ext cx="569048" cy="1626471"/>
        </a:xfrm>
        <a:custGeom>
          <a:avLst/>
          <a:gdLst/>
          <a:ahLst/>
          <a:cxnLst/>
          <a:rect l="0" t="0" r="0" b="0"/>
          <a:pathLst>
            <a:path>
              <a:moveTo>
                <a:pt x="0" y="0"/>
              </a:moveTo>
              <a:lnTo>
                <a:pt x="284524" y="0"/>
              </a:lnTo>
              <a:lnTo>
                <a:pt x="284524" y="1626471"/>
              </a:lnTo>
              <a:lnTo>
                <a:pt x="569048" y="1626471"/>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a:latin typeface="Calibri" panose="020F0502020204030204" pitchFamily="34" charset="0"/>
            <a:ea typeface="Calibri" panose="020F0502020204030204" pitchFamily="34" charset="0"/>
            <a:cs typeface="Calibri" panose="020F0502020204030204" pitchFamily="34" charset="0"/>
          </a:endParaRPr>
        </a:p>
      </dsp:txBody>
      <dsp:txXfrm>
        <a:off x="1738877" y="3919333"/>
        <a:ext cx="86157" cy="86157"/>
      </dsp:txXfrm>
    </dsp:sp>
    <dsp:sp modelId="{7FF05170-0CE1-4201-97EF-67B5D00E2425}">
      <dsp:nvSpPr>
        <dsp:cNvPr id="0" name=""/>
        <dsp:cNvSpPr/>
      </dsp:nvSpPr>
      <dsp:spPr>
        <a:xfrm>
          <a:off x="1497431" y="3149176"/>
          <a:ext cx="569048" cy="542157"/>
        </a:xfrm>
        <a:custGeom>
          <a:avLst/>
          <a:gdLst/>
          <a:ahLst/>
          <a:cxnLst/>
          <a:rect l="0" t="0" r="0" b="0"/>
          <a:pathLst>
            <a:path>
              <a:moveTo>
                <a:pt x="0" y="0"/>
              </a:moveTo>
              <a:lnTo>
                <a:pt x="284524" y="0"/>
              </a:lnTo>
              <a:lnTo>
                <a:pt x="284524" y="542157"/>
              </a:lnTo>
              <a:lnTo>
                <a:pt x="569048" y="542157"/>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a:latin typeface="Calibri" panose="020F0502020204030204" pitchFamily="34" charset="0"/>
            <a:ea typeface="Calibri" panose="020F0502020204030204" pitchFamily="34" charset="0"/>
            <a:cs typeface="Calibri" panose="020F0502020204030204" pitchFamily="34" charset="0"/>
          </a:endParaRPr>
        </a:p>
      </dsp:txBody>
      <dsp:txXfrm>
        <a:off x="1762306" y="3400605"/>
        <a:ext cx="39298" cy="39298"/>
      </dsp:txXfrm>
    </dsp:sp>
    <dsp:sp modelId="{154E4C82-0480-4EDC-8D62-11CF9A1010FE}">
      <dsp:nvSpPr>
        <dsp:cNvPr id="0" name=""/>
        <dsp:cNvSpPr/>
      </dsp:nvSpPr>
      <dsp:spPr>
        <a:xfrm>
          <a:off x="1497431" y="2607019"/>
          <a:ext cx="569048" cy="542157"/>
        </a:xfrm>
        <a:custGeom>
          <a:avLst/>
          <a:gdLst/>
          <a:ahLst/>
          <a:cxnLst/>
          <a:rect l="0" t="0" r="0" b="0"/>
          <a:pathLst>
            <a:path>
              <a:moveTo>
                <a:pt x="0" y="542157"/>
              </a:moveTo>
              <a:lnTo>
                <a:pt x="284524" y="542157"/>
              </a:lnTo>
              <a:lnTo>
                <a:pt x="284524" y="0"/>
              </a:lnTo>
              <a:lnTo>
                <a:pt x="569048" y="0"/>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a:latin typeface="Calibri" panose="020F0502020204030204" pitchFamily="34" charset="0"/>
            <a:ea typeface="Calibri" panose="020F0502020204030204" pitchFamily="34" charset="0"/>
            <a:cs typeface="Calibri" panose="020F0502020204030204" pitchFamily="34" charset="0"/>
          </a:endParaRPr>
        </a:p>
      </dsp:txBody>
      <dsp:txXfrm>
        <a:off x="1762306" y="2858448"/>
        <a:ext cx="39298" cy="39298"/>
      </dsp:txXfrm>
    </dsp:sp>
    <dsp:sp modelId="{D08A76E9-AE89-4EFD-8BA9-C43C9B24EAB4}">
      <dsp:nvSpPr>
        <dsp:cNvPr id="0" name=""/>
        <dsp:cNvSpPr/>
      </dsp:nvSpPr>
      <dsp:spPr>
        <a:xfrm>
          <a:off x="1497431" y="1522705"/>
          <a:ext cx="569048" cy="1626471"/>
        </a:xfrm>
        <a:custGeom>
          <a:avLst/>
          <a:gdLst/>
          <a:ahLst/>
          <a:cxnLst/>
          <a:rect l="0" t="0" r="0" b="0"/>
          <a:pathLst>
            <a:path>
              <a:moveTo>
                <a:pt x="0" y="1626471"/>
              </a:moveTo>
              <a:lnTo>
                <a:pt x="284524" y="1626471"/>
              </a:lnTo>
              <a:lnTo>
                <a:pt x="284524" y="0"/>
              </a:lnTo>
              <a:lnTo>
                <a:pt x="569048" y="0"/>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a:latin typeface="Calibri" panose="020F0502020204030204" pitchFamily="34" charset="0"/>
            <a:ea typeface="Calibri" panose="020F0502020204030204" pitchFamily="34" charset="0"/>
            <a:cs typeface="Calibri" panose="020F0502020204030204" pitchFamily="34" charset="0"/>
          </a:endParaRPr>
        </a:p>
      </dsp:txBody>
      <dsp:txXfrm>
        <a:off x="1738877" y="2292862"/>
        <a:ext cx="86157" cy="86157"/>
      </dsp:txXfrm>
    </dsp:sp>
    <dsp:sp modelId="{B945B0A1-ED8E-462C-A41A-3C3C2CC3C56C}">
      <dsp:nvSpPr>
        <dsp:cNvPr id="0" name=""/>
        <dsp:cNvSpPr/>
      </dsp:nvSpPr>
      <dsp:spPr>
        <a:xfrm>
          <a:off x="1497431" y="438390"/>
          <a:ext cx="569048" cy="2710785"/>
        </a:xfrm>
        <a:custGeom>
          <a:avLst/>
          <a:gdLst/>
          <a:ahLst/>
          <a:cxnLst/>
          <a:rect l="0" t="0" r="0" b="0"/>
          <a:pathLst>
            <a:path>
              <a:moveTo>
                <a:pt x="0" y="2710785"/>
              </a:moveTo>
              <a:lnTo>
                <a:pt x="284524" y="2710785"/>
              </a:lnTo>
              <a:lnTo>
                <a:pt x="284524" y="0"/>
              </a:lnTo>
              <a:lnTo>
                <a:pt x="569048" y="0"/>
              </a:lnTo>
            </a:path>
          </a:pathLst>
        </a:custGeom>
        <a:noFill/>
        <a:ln w="15875"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a:latin typeface="Calibri" panose="020F0502020204030204" pitchFamily="34" charset="0"/>
            <a:ea typeface="Calibri" panose="020F0502020204030204" pitchFamily="34" charset="0"/>
            <a:cs typeface="Calibri" panose="020F0502020204030204" pitchFamily="34" charset="0"/>
          </a:endParaRPr>
        </a:p>
      </dsp:txBody>
      <dsp:txXfrm>
        <a:off x="1712709" y="1724537"/>
        <a:ext cx="138493" cy="138493"/>
      </dsp:txXfrm>
    </dsp:sp>
    <dsp:sp modelId="{455F4DF0-8A51-4581-809E-91B7F60D724E}">
      <dsp:nvSpPr>
        <dsp:cNvPr id="0" name=""/>
        <dsp:cNvSpPr/>
      </dsp:nvSpPr>
      <dsp:spPr>
        <a:xfrm rot="16200000">
          <a:off x="-1720972" y="2715450"/>
          <a:ext cx="5569357" cy="867451"/>
        </a:xfrm>
        <a:prstGeom prst="rect">
          <a:avLst/>
        </a:prstGeom>
        <a:solidFill>
          <a:schemeClr val="accent3">
            <a:hueOff val="0"/>
            <a:satOff val="0"/>
            <a:lumOff val="0"/>
            <a:alphaOff val="0"/>
          </a:schemeClr>
        </a:solid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1778000">
            <a:lnSpc>
              <a:spcPct val="110000"/>
            </a:lnSpc>
            <a:spcBef>
              <a:spcPct val="0"/>
            </a:spcBef>
            <a:spcAft>
              <a:spcPct val="35000"/>
            </a:spcAft>
          </a:pPr>
          <a:r>
            <a:rPr lang="en-US" sz="4000" kern="1200" dirty="0" smtClean="0">
              <a:latin typeface="Calibri" panose="020F0502020204030204" pitchFamily="34" charset="0"/>
              <a:ea typeface="Calibri" panose="020F0502020204030204" pitchFamily="34" charset="0"/>
              <a:cs typeface="Calibri" panose="020F0502020204030204" pitchFamily="34" charset="0"/>
            </a:rPr>
            <a:t>5. QUY ĐỊNH CỤ THỂ</a:t>
          </a:r>
          <a:endParaRPr lang="en-US" sz="4000" kern="1200" dirty="0">
            <a:latin typeface="Calibri" panose="020F0502020204030204" pitchFamily="34" charset="0"/>
            <a:ea typeface="Calibri" panose="020F0502020204030204" pitchFamily="34" charset="0"/>
            <a:cs typeface="Calibri" panose="020F0502020204030204" pitchFamily="34" charset="0"/>
          </a:endParaRPr>
        </a:p>
      </dsp:txBody>
      <dsp:txXfrm>
        <a:off x="-1720972" y="2715450"/>
        <a:ext cx="5569357" cy="867451"/>
      </dsp:txXfrm>
    </dsp:sp>
    <dsp:sp modelId="{1C5A440A-555F-416F-9903-9969672804C0}">
      <dsp:nvSpPr>
        <dsp:cNvPr id="0" name=""/>
        <dsp:cNvSpPr/>
      </dsp:nvSpPr>
      <dsp:spPr>
        <a:xfrm>
          <a:off x="2066480" y="4665"/>
          <a:ext cx="9397430" cy="867451"/>
        </a:xfrm>
        <a:prstGeom prst="rect">
          <a:avLst/>
        </a:prstGeom>
        <a:solidFill>
          <a:schemeClr val="accent5">
            <a:hueOff val="0"/>
            <a:satOff val="0"/>
            <a:lumOff val="0"/>
            <a:alphaOff val="0"/>
          </a:schemeClr>
        </a:solid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110000"/>
            </a:lnSpc>
            <a:spcBef>
              <a:spcPct val="0"/>
            </a:spcBef>
            <a:spcAft>
              <a:spcPct val="35000"/>
            </a:spcAft>
          </a:pPr>
          <a:r>
            <a:rPr lang="en-US" sz="1700" kern="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5.1. XÂY DỰNG VÀ CẬP NHẬT DANH MỤC LĨNH VỰC, CƠ SỞ PHẢI KIỂM KÊ KHÍ NHÀ KÍNH</a:t>
          </a:r>
          <a:endParaRPr lang="en-US" sz="1700" kern="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2066480" y="4665"/>
        <a:ext cx="9397430" cy="867451"/>
      </dsp:txXfrm>
    </dsp:sp>
    <dsp:sp modelId="{D390FCB8-610C-47FE-A368-135737310E5E}">
      <dsp:nvSpPr>
        <dsp:cNvPr id="0" name=""/>
        <dsp:cNvSpPr/>
      </dsp:nvSpPr>
      <dsp:spPr>
        <a:xfrm>
          <a:off x="2066480" y="1088979"/>
          <a:ext cx="9397430" cy="867451"/>
        </a:xfrm>
        <a:prstGeom prst="rect">
          <a:avLst/>
        </a:prstGeom>
        <a:solidFill>
          <a:schemeClr val="accent5">
            <a:hueOff val="0"/>
            <a:satOff val="0"/>
            <a:lumOff val="0"/>
            <a:alphaOff val="0"/>
          </a:schemeClr>
        </a:solid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110000"/>
            </a:lnSpc>
            <a:spcBef>
              <a:spcPct val="0"/>
            </a:spcBef>
            <a:spcAft>
              <a:spcPct val="35000"/>
            </a:spcAft>
          </a:pPr>
          <a:r>
            <a:rPr lang="en-US" sz="2000" kern="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5.2. TĂNG CƯỜNG HẤP THỤ KHÍ NHÀ KÍNH</a:t>
          </a:r>
          <a:endParaRPr lang="en-US" sz="2000" kern="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2066480" y="1088979"/>
        <a:ext cx="9397430" cy="867451"/>
      </dsp:txXfrm>
    </dsp:sp>
    <dsp:sp modelId="{91D04806-6C41-491A-86C4-B72E84F27852}">
      <dsp:nvSpPr>
        <dsp:cNvPr id="0" name=""/>
        <dsp:cNvSpPr/>
      </dsp:nvSpPr>
      <dsp:spPr>
        <a:xfrm>
          <a:off x="2066480" y="2173293"/>
          <a:ext cx="9419339" cy="867451"/>
        </a:xfrm>
        <a:prstGeom prst="rect">
          <a:avLst/>
        </a:prstGeom>
        <a:solidFill>
          <a:schemeClr val="accent5">
            <a:hueOff val="0"/>
            <a:satOff val="0"/>
            <a:lumOff val="0"/>
            <a:alphaOff val="0"/>
          </a:schemeClr>
        </a:solid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110000"/>
            </a:lnSpc>
            <a:spcBef>
              <a:spcPct val="0"/>
            </a:spcBef>
            <a:spcAft>
              <a:spcPct val="35000"/>
            </a:spcAft>
          </a:pPr>
          <a:r>
            <a:rPr lang="en-US" sz="2400" kern="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5.3. KIỂM KÊ KHÍ NHÀ KÍNH</a:t>
          </a:r>
          <a:endParaRPr lang="en-US" sz="2400" kern="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2066480" y="2173293"/>
        <a:ext cx="9419339" cy="867451"/>
      </dsp:txXfrm>
    </dsp:sp>
    <dsp:sp modelId="{E1BDBA23-A400-462A-AFD8-B08E96517FD0}">
      <dsp:nvSpPr>
        <dsp:cNvPr id="0" name=""/>
        <dsp:cNvSpPr/>
      </dsp:nvSpPr>
      <dsp:spPr>
        <a:xfrm>
          <a:off x="2066480" y="3257607"/>
          <a:ext cx="9401471" cy="867451"/>
        </a:xfrm>
        <a:prstGeom prst="rect">
          <a:avLst/>
        </a:prstGeom>
        <a:solidFill>
          <a:schemeClr val="accent5">
            <a:hueOff val="0"/>
            <a:satOff val="0"/>
            <a:lumOff val="0"/>
            <a:alphaOff val="0"/>
          </a:schemeClr>
        </a:solid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110000"/>
            </a:lnSpc>
            <a:spcBef>
              <a:spcPct val="0"/>
            </a:spcBef>
            <a:spcAft>
              <a:spcPct val="35000"/>
            </a:spcAft>
          </a:pPr>
          <a:r>
            <a:rPr lang="en-US" sz="2000" kern="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5.4. XÂY DỰNG VÀ TRIỂN KHAI CƠ CHẾ, PHƯƠNG THỨC HỢP TÁC</a:t>
          </a:r>
          <a:r>
            <a:rPr lang="vi-VN" sz="2000" kern="1200" dirty="0" smtClean="0">
              <a:solidFill>
                <a:schemeClr val="accent4">
                  <a:lumMod val="75000"/>
                </a:schemeClr>
              </a:solidFill>
              <a:latin typeface="Times New Roman" panose="02020603050405020304" pitchFamily="18" charset="0"/>
              <a:ea typeface="Calibri" panose="020F0502020204030204" pitchFamily="34" charset="0"/>
              <a:cs typeface="Times New Roman" panose="02020603050405020304" pitchFamily="18" charset="0"/>
            </a:rPr>
            <a:t>.</a:t>
          </a:r>
          <a:endParaRPr lang="en-US" sz="2000" kern="1200" dirty="0">
            <a:solidFill>
              <a:schemeClr val="accent4">
                <a:lumMod val="75000"/>
              </a:schemeClr>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2066480" y="3257607"/>
        <a:ext cx="9401471" cy="867451"/>
      </dsp:txXfrm>
    </dsp:sp>
    <dsp:sp modelId="{511CEE03-7152-468C-9A2A-E4ECAD25C201}">
      <dsp:nvSpPr>
        <dsp:cNvPr id="0" name=""/>
        <dsp:cNvSpPr/>
      </dsp:nvSpPr>
      <dsp:spPr>
        <a:xfrm>
          <a:off x="2066480" y="4341922"/>
          <a:ext cx="9401471" cy="867451"/>
        </a:xfrm>
        <a:prstGeom prst="rect">
          <a:avLst/>
        </a:prstGeom>
        <a:solidFill>
          <a:schemeClr val="accent5">
            <a:hueOff val="0"/>
            <a:satOff val="0"/>
            <a:lumOff val="0"/>
            <a:alphaOff val="0"/>
          </a:schemeClr>
        </a:solid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110000"/>
            </a:lnSpc>
            <a:spcBef>
              <a:spcPct val="0"/>
            </a:spcBef>
            <a:spcAft>
              <a:spcPct val="35000"/>
            </a:spcAft>
          </a:pPr>
          <a:r>
            <a:rPr lang="en-US" sz="2000" kern="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5.5. TĂNG CƯỜNG NĂNG LỰC, NÂNG CAO NHẬN THỨC</a:t>
          </a:r>
          <a:endParaRPr lang="en-US" sz="2000" kern="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2066480" y="4341922"/>
        <a:ext cx="9401471" cy="867451"/>
      </dsp:txXfrm>
    </dsp:sp>
    <dsp:sp modelId="{E1824596-CDEC-49C7-A4C5-67E65340059E}">
      <dsp:nvSpPr>
        <dsp:cNvPr id="0" name=""/>
        <dsp:cNvSpPr/>
      </dsp:nvSpPr>
      <dsp:spPr>
        <a:xfrm>
          <a:off x="2066480" y="5426236"/>
          <a:ext cx="9397430" cy="867451"/>
        </a:xfrm>
        <a:prstGeom prst="rect">
          <a:avLst/>
        </a:prstGeom>
        <a:solidFill>
          <a:schemeClr val="accent5">
            <a:hueOff val="0"/>
            <a:satOff val="0"/>
            <a:lumOff val="0"/>
            <a:alphaOff val="0"/>
          </a:schemeClr>
        </a:solidFill>
        <a:ln w="15875"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100000"/>
            </a:lnSpc>
            <a:spcBef>
              <a:spcPct val="0"/>
            </a:spcBef>
            <a:spcAft>
              <a:spcPts val="0"/>
            </a:spcAft>
          </a:pPr>
          <a:r>
            <a:rPr lang="en-US" sz="2000" kern="1200"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5.6 KIỂM TRA, GIÁM SÁT VÀ TỔ CHỨC THỰC HIỆN</a:t>
          </a:r>
          <a:endParaRPr lang="en-US" sz="2000" kern="12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dsp:txBody>
      <dsp:txXfrm>
        <a:off x="2066480" y="5426236"/>
        <a:ext cx="9397430" cy="867451"/>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75402" cy="338348"/>
          </a:xfrm>
          <a:prstGeom prst="rect">
            <a:avLst/>
          </a:prstGeom>
        </p:spPr>
        <p:txBody>
          <a:bodyPr vert="horz" lIns="79690" tIns="39845" rIns="79690" bIns="39845" rtlCol="0"/>
          <a:lstStyle>
            <a:lvl1pPr algn="l">
              <a:defRPr sz="1000"/>
            </a:lvl1pPr>
          </a:lstStyle>
          <a:p>
            <a:endParaRPr lang="en-US"/>
          </a:p>
        </p:txBody>
      </p:sp>
      <p:sp>
        <p:nvSpPr>
          <p:cNvPr id="3" name="Date Placeholder 2"/>
          <p:cNvSpPr>
            <a:spLocks noGrp="1"/>
          </p:cNvSpPr>
          <p:nvPr>
            <p:ph type="dt" idx="1"/>
          </p:nvPr>
        </p:nvSpPr>
        <p:spPr>
          <a:xfrm>
            <a:off x="5588341" y="0"/>
            <a:ext cx="4275402" cy="338348"/>
          </a:xfrm>
          <a:prstGeom prst="rect">
            <a:avLst/>
          </a:prstGeom>
        </p:spPr>
        <p:txBody>
          <a:bodyPr vert="horz" lIns="79690" tIns="39845" rIns="79690" bIns="39845" rtlCol="0"/>
          <a:lstStyle>
            <a:lvl1pPr algn="r">
              <a:defRPr sz="1000"/>
            </a:lvl1pPr>
          </a:lstStyle>
          <a:p>
            <a:fld id="{464A8E14-A22D-4B14-ACC3-BB3D4FFA5057}" type="datetimeFigureOut">
              <a:rPr lang="en-US" smtClean="0"/>
              <a:t>30-Oct-25</a:t>
            </a:fld>
            <a:endParaRPr lang="en-US"/>
          </a:p>
        </p:txBody>
      </p:sp>
      <p:sp>
        <p:nvSpPr>
          <p:cNvPr id="4" name="Slide Image Placeholder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79690" tIns="39845" rIns="79690" bIns="39845" rtlCol="0" anchor="ctr"/>
          <a:lstStyle/>
          <a:p>
            <a:endParaRPr lang="en-US"/>
          </a:p>
        </p:txBody>
      </p:sp>
      <p:sp>
        <p:nvSpPr>
          <p:cNvPr id="5" name="Notes Placeholder 4"/>
          <p:cNvSpPr>
            <a:spLocks noGrp="1"/>
          </p:cNvSpPr>
          <p:nvPr>
            <p:ph type="body" sz="quarter" idx="3"/>
          </p:nvPr>
        </p:nvSpPr>
        <p:spPr>
          <a:xfrm>
            <a:off x="986632" y="3241587"/>
            <a:ext cx="7893050" cy="2652206"/>
          </a:xfrm>
          <a:prstGeom prst="rect">
            <a:avLst/>
          </a:prstGeom>
        </p:spPr>
        <p:txBody>
          <a:bodyPr vert="horz" lIns="79690" tIns="39845" rIns="79690" bIns="3984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397417"/>
            <a:ext cx="4275402" cy="338347"/>
          </a:xfrm>
          <a:prstGeom prst="rect">
            <a:avLst/>
          </a:prstGeom>
        </p:spPr>
        <p:txBody>
          <a:bodyPr vert="horz" lIns="79690" tIns="39845" rIns="79690" bIns="39845" rtlCol="0" anchor="b"/>
          <a:lstStyle>
            <a:lvl1pPr algn="l">
              <a:defRPr sz="1000"/>
            </a:lvl1pPr>
          </a:lstStyle>
          <a:p>
            <a:endParaRPr lang="en-US"/>
          </a:p>
        </p:txBody>
      </p:sp>
      <p:sp>
        <p:nvSpPr>
          <p:cNvPr id="7" name="Slide Number Placeholder 6"/>
          <p:cNvSpPr>
            <a:spLocks noGrp="1"/>
          </p:cNvSpPr>
          <p:nvPr>
            <p:ph type="sldNum" sz="quarter" idx="5"/>
          </p:nvPr>
        </p:nvSpPr>
        <p:spPr>
          <a:xfrm>
            <a:off x="5588341" y="6397417"/>
            <a:ext cx="4275402" cy="338347"/>
          </a:xfrm>
          <a:prstGeom prst="rect">
            <a:avLst/>
          </a:prstGeom>
        </p:spPr>
        <p:txBody>
          <a:bodyPr vert="horz" lIns="79690" tIns="39845" rIns="79690" bIns="39845" rtlCol="0" anchor="b"/>
          <a:lstStyle>
            <a:lvl1pPr algn="r">
              <a:defRPr sz="1000"/>
            </a:lvl1pPr>
          </a:lstStyle>
          <a:p>
            <a:fld id="{5EE403AF-20A0-45DD-9F39-CC4484E91F81}" type="slidenum">
              <a:rPr lang="en-US" smtClean="0"/>
              <a:t>‹#›</a:t>
            </a:fld>
            <a:endParaRPr lang="en-US"/>
          </a:p>
        </p:txBody>
      </p:sp>
    </p:spTree>
    <p:extLst>
      <p:ext uri="{BB962C8B-B14F-4D97-AF65-F5344CB8AC3E}">
        <p14:creationId xmlns:p14="http://schemas.microsoft.com/office/powerpoint/2010/main" val="1638348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E403AF-20A0-45DD-9F39-CC4484E91F81}" type="slidenum">
              <a:rPr lang="en-US" smtClean="0"/>
              <a:t>5</a:t>
            </a:fld>
            <a:endParaRPr lang="en-US"/>
          </a:p>
        </p:txBody>
      </p:sp>
    </p:spTree>
    <p:extLst>
      <p:ext uri="{BB962C8B-B14F-4D97-AF65-F5344CB8AC3E}">
        <p14:creationId xmlns:p14="http://schemas.microsoft.com/office/powerpoint/2010/main" val="642254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E403AF-20A0-45DD-9F39-CC4484E91F81}" type="slidenum">
              <a:rPr lang="en-US" smtClean="0"/>
              <a:t>8</a:t>
            </a:fld>
            <a:endParaRPr lang="en-US"/>
          </a:p>
        </p:txBody>
      </p:sp>
    </p:spTree>
    <p:extLst>
      <p:ext uri="{BB962C8B-B14F-4D97-AF65-F5344CB8AC3E}">
        <p14:creationId xmlns:p14="http://schemas.microsoft.com/office/powerpoint/2010/main" val="1536834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E403AF-20A0-45DD-9F39-CC4484E91F81}" type="slidenum">
              <a:rPr lang="en-US" smtClean="0"/>
              <a:t>9</a:t>
            </a:fld>
            <a:endParaRPr lang="en-US"/>
          </a:p>
        </p:txBody>
      </p:sp>
    </p:spTree>
    <p:extLst>
      <p:ext uri="{BB962C8B-B14F-4D97-AF65-F5344CB8AC3E}">
        <p14:creationId xmlns:p14="http://schemas.microsoft.com/office/powerpoint/2010/main" val="5595004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578926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397402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F7AA365-A23B-47E0-839D-C43BFC68AF95}"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15930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671779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F7AA365-A23B-47E0-839D-C43BFC68AF95}"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81387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509776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310752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57861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Section Break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5618400" y="2973837"/>
            <a:ext cx="6573600" cy="631435"/>
          </a:xfrm>
          <a:prstGeom prst="rect">
            <a:avLst/>
          </a:prstGeom>
        </p:spPr>
        <p:txBody>
          <a:bodyPr anchor="ctr"/>
          <a:lstStyle>
            <a:lvl1pPr marL="0" indent="0" algn="l">
              <a:buNone/>
              <a:defRPr sz="4800" b="1"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5618400" y="3605272"/>
            <a:ext cx="6573600" cy="384043"/>
          </a:xfrm>
          <a:prstGeom prst="rect">
            <a:avLst/>
          </a:prstGeom>
        </p:spPr>
        <p:txBody>
          <a:bodyPr anchor="ctr"/>
          <a:lstStyle>
            <a:lvl1pPr marL="0" indent="0" algn="l">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 name="Picture 2" descr="E:\002-KIMS BUSINESS\007-02-Googleslidesppt\02-GSppt-Contents-Kim\20170215\03-abs\item01-png.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175786" y="4869161"/>
            <a:ext cx="1351860" cy="135532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002-KIMS BUSINESS\007-02-Googleslidesppt\02-GSppt-Contents-Kim\20170215\03-abs\item01-png.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27915" y="1267653"/>
            <a:ext cx="864096" cy="86631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E:\002-KIMS BUSINESS\007-02-Googleslidesppt\02-GSppt-Contents-Kim\20170215\03-abs\item01-png.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815413" y="559757"/>
            <a:ext cx="589523" cy="59103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E:\002-KIMS BUSINESS\007-02-Googleslidesppt\02-GSppt-Contents-Kim\20170215\03-abs\item01-png.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800523" y="2372267"/>
            <a:ext cx="480053" cy="48128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userDrawn="1"/>
        </p:nvGrpSpPr>
        <p:grpSpPr>
          <a:xfrm>
            <a:off x="1487488" y="1700810"/>
            <a:ext cx="3447541" cy="3456381"/>
            <a:chOff x="1115616" y="1275607"/>
            <a:chExt cx="2585656" cy="2592286"/>
          </a:xfrm>
        </p:grpSpPr>
        <p:pic>
          <p:nvPicPr>
            <p:cNvPr id="1026" name="Picture 2" descr="E:\002-KIMS BUSINESS\007-02-Googleslidesppt\02-GSppt-Contents-Kim\20170215\03-abs\item01-png.png"/>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15616" y="1275607"/>
              <a:ext cx="2585656" cy="2592286"/>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userDrawn="1"/>
          </p:nvSpPr>
          <p:spPr>
            <a:xfrm>
              <a:off x="1796376" y="1959682"/>
              <a:ext cx="1224136" cy="1224136"/>
            </a:xfrm>
            <a:prstGeom prst="ellipse">
              <a:avLst/>
            </a:prstGeom>
            <a:solidFill>
              <a:schemeClr val="bg1"/>
            </a:solidFill>
            <a:ln>
              <a:noFill/>
            </a:ln>
            <a:effectLst>
              <a:innerShdw blurRad="63500" dist="38100" dir="18900000">
                <a:prstClr val="black">
                  <a:alpha val="2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grpSp>
      <p:pic>
        <p:nvPicPr>
          <p:cNvPr id="1027" name="Picture 3" descr="E:\002-KIMS BUSINESS\007-02-Googleslidesppt\02-GSppt-Contents-Kim\20170215\03-abs\item02-png.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0224459" y="4771745"/>
            <a:ext cx="1967541" cy="212313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E:\002-KIMS BUSINESS\007-02-Googleslidesppt\02-GSppt-Contents-Kim\20170215\03-abs\item02-png.png"/>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rot="16200000">
            <a:off x="10969139" y="-68703"/>
            <a:ext cx="1173107" cy="1265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7159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8034409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38434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668491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1716144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6596429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383DBE-F094-4BA0-9164-AF7C3F440522}" type="datetimeFigureOut">
              <a:rPr lang="en-US" smtClean="0"/>
              <a:t>30-Oct-25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41618151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383DBE-F094-4BA0-9164-AF7C3F440522}" type="datetimeFigureOut">
              <a:rPr lang="en-US" smtClean="0"/>
              <a:t>30-Oct-25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682698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83DBE-F094-4BA0-9164-AF7C3F440522}" type="datetimeFigureOut">
              <a:rPr lang="en-US" smtClean="0"/>
              <a:t>30-Oct-25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7419737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1470104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381673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160675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26556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647509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1976393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8827742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5383DBE-F094-4BA0-9164-AF7C3F440522}" type="datetimeFigureOut">
              <a:rPr lang="en-US" smtClean="0"/>
              <a:t>30-Oct-25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3950027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5383DBE-F094-4BA0-9164-AF7C3F440522}" type="datetimeFigureOut">
              <a:rPr lang="en-US" smtClean="0"/>
              <a:t>30-Oct-25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41425582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7637052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8054101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850185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62091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82542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720134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30-Oct-25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3563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3325275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30-Oct-25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00462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30-Oct-25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853103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17476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09921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54011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340950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06757174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282056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9196535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43686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383DBE-F094-4BA0-9164-AF7C3F440522}" type="datetimeFigureOut">
              <a:rPr lang="en-US" smtClean="0"/>
              <a:t>30-Oct-25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406692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35383DBE-F094-4BA0-9164-AF7C3F440522}" type="datetimeFigureOut">
              <a:rPr lang="en-US" smtClean="0"/>
              <a:t>30-Oct-25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7297009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5383DBE-F094-4BA0-9164-AF7C3F440522}" type="datetimeFigureOut">
              <a:rPr lang="en-US" smtClean="0"/>
              <a:t>30-Oct-25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9130155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83DBE-F094-4BA0-9164-AF7C3F440522}" type="datetimeFigureOut">
              <a:rPr lang="en-US" smtClean="0"/>
              <a:t>30-Oct-25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1269853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160494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7131472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6284339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9083986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8414831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7591133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44438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383DBE-F094-4BA0-9164-AF7C3F440522}" type="datetimeFigureOut">
              <a:rPr lang="en-US" smtClean="0"/>
              <a:t>30-Oct-25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4634054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16349402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5383DBE-F094-4BA0-9164-AF7C3F440522}" type="datetimeFigureOut">
              <a:rPr lang="en-US" smtClean="0"/>
              <a:t>30-Oct-25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561503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383DBE-F094-4BA0-9164-AF7C3F440522}" type="datetimeFigureOut">
              <a:rPr lang="en-US" smtClean="0"/>
              <a:t>30-Oct-25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102312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335268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5383DBE-F094-4BA0-9164-AF7C3F440522}" type="datetimeFigureOut">
              <a:rPr lang="en-US" smtClean="0"/>
              <a:t>30-Oct-25</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F7AA365-A23B-47E0-839D-C43BFC68AF95}" type="slidenum">
              <a:rPr lang="en-US" smtClean="0"/>
              <a:t>‹#›</a:t>
            </a:fld>
            <a:endParaRPr lang="en-US"/>
          </a:p>
        </p:txBody>
      </p:sp>
    </p:spTree>
    <p:extLst>
      <p:ext uri="{BB962C8B-B14F-4D97-AF65-F5344CB8AC3E}">
        <p14:creationId xmlns:p14="http://schemas.microsoft.com/office/powerpoint/2010/main" val="25504554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9.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theme" Target="../theme/theme4.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5383DBE-F094-4BA0-9164-AF7C3F440522}" type="datetimeFigureOut">
              <a:rPr lang="en-US" smtClean="0"/>
              <a:t>30-Oct-25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F7AA365-A23B-47E0-839D-C43BFC68AF95}" type="slidenum">
              <a:rPr lang="en-US" smtClean="0"/>
              <a:t>‹#›</a:t>
            </a:fld>
            <a:endParaRPr lang="en-US"/>
          </a:p>
        </p:txBody>
      </p:sp>
    </p:spTree>
    <p:extLst>
      <p:ext uri="{BB962C8B-B14F-4D97-AF65-F5344CB8AC3E}">
        <p14:creationId xmlns:p14="http://schemas.microsoft.com/office/powerpoint/2010/main" val="366209344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5383DBE-F094-4BA0-9164-AF7C3F440522}" type="datetimeFigureOut">
              <a:rPr lang="en-US" smtClean="0"/>
              <a:t>30-Oct-25</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F7AA365-A23B-47E0-839D-C43BFC68AF95}" type="slidenum">
              <a:rPr lang="en-US" smtClean="0"/>
              <a:t>‹#›</a:t>
            </a:fld>
            <a:endParaRPr lang="en-US"/>
          </a:p>
        </p:txBody>
      </p:sp>
    </p:spTree>
    <p:extLst>
      <p:ext uri="{BB962C8B-B14F-4D97-AF65-F5344CB8AC3E}">
        <p14:creationId xmlns:p14="http://schemas.microsoft.com/office/powerpoint/2010/main" val="3088462204"/>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30-Oct-25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190353014"/>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5383DBE-F094-4BA0-9164-AF7C3F440522}" type="datetimeFigureOut">
              <a:rPr lang="en-US" smtClean="0"/>
              <a:t>30-Oct-25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F7AA365-A23B-47E0-839D-C43BFC68AF95}" type="slidenum">
              <a:rPr lang="en-US" smtClean="0"/>
              <a:t>‹#›</a:t>
            </a:fld>
            <a:endParaRPr lang="en-US"/>
          </a:p>
        </p:txBody>
      </p:sp>
    </p:spTree>
    <p:extLst>
      <p:ext uri="{BB962C8B-B14F-4D97-AF65-F5344CB8AC3E}">
        <p14:creationId xmlns:p14="http://schemas.microsoft.com/office/powerpoint/2010/main" val="3638839976"/>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 id="2147483854" r:id="rId12"/>
    <p:sldLayoutId id="2147483855" r:id="rId13"/>
    <p:sldLayoutId id="2147483856" r:id="rId14"/>
    <p:sldLayoutId id="2147483857" r:id="rId15"/>
    <p:sldLayoutId id="214748385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1.xml"/><Relationship Id="rId4" Type="http://schemas.openxmlformats.org/officeDocument/2006/relationships/image" Target="../media/image20.sv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7.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7.xml"/><Relationship Id="rId5" Type="http://schemas.openxmlformats.org/officeDocument/2006/relationships/image" Target="../media/image14.jpg"/><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CDBD3"/>
        </a:solidFill>
        <a:effectLst/>
      </p:bgPr>
    </p:bg>
    <p:spTree>
      <p:nvGrpSpPr>
        <p:cNvPr id="1" name=""/>
        <p:cNvGrpSpPr/>
        <p:nvPr/>
      </p:nvGrpSpPr>
      <p:grpSpPr>
        <a:xfrm>
          <a:off x="0" y="0"/>
          <a:ext cx="0" cy="0"/>
          <a:chOff x="0" y="0"/>
          <a:chExt cx="0" cy="0"/>
        </a:xfrm>
      </p:grpSpPr>
      <p:grpSp>
        <p:nvGrpSpPr>
          <p:cNvPr id="2" name="Group 2"/>
          <p:cNvGrpSpPr/>
          <p:nvPr/>
        </p:nvGrpSpPr>
        <p:grpSpPr>
          <a:xfrm>
            <a:off x="125529" y="304800"/>
            <a:ext cx="11603035" cy="6351531"/>
            <a:chOff x="0" y="0"/>
            <a:chExt cx="23206071" cy="12703061"/>
          </a:xfrm>
        </p:grpSpPr>
        <p:grpSp>
          <p:nvGrpSpPr>
            <p:cNvPr id="3" name="Group 3"/>
            <p:cNvGrpSpPr/>
            <p:nvPr/>
          </p:nvGrpSpPr>
          <p:grpSpPr>
            <a:xfrm>
              <a:off x="0" y="0"/>
              <a:ext cx="23206071" cy="12703061"/>
              <a:chOff x="0" y="0"/>
              <a:chExt cx="4596479" cy="2516124"/>
            </a:xfrm>
          </p:grpSpPr>
          <p:sp>
            <p:nvSpPr>
              <p:cNvPr id="4" name="Freeform 4"/>
              <p:cNvSpPr/>
              <p:nvPr/>
            </p:nvSpPr>
            <p:spPr>
              <a:xfrm>
                <a:off x="0" y="0"/>
                <a:ext cx="4596479" cy="2516124"/>
              </a:xfrm>
              <a:custGeom>
                <a:avLst/>
                <a:gdLst/>
                <a:ahLst/>
                <a:cxnLst/>
                <a:rect l="l" t="t" r="r" b="b"/>
                <a:pathLst>
                  <a:path w="4596479" h="2516124">
                    <a:moveTo>
                      <a:pt x="4517061" y="0"/>
                    </a:moveTo>
                    <a:lnTo>
                      <a:pt x="79418" y="0"/>
                    </a:lnTo>
                    <a:cubicBezTo>
                      <a:pt x="79418" y="43699"/>
                      <a:pt x="44079" y="79418"/>
                      <a:pt x="0" y="79418"/>
                    </a:cubicBezTo>
                    <a:lnTo>
                      <a:pt x="0" y="2436706"/>
                    </a:lnTo>
                    <a:cubicBezTo>
                      <a:pt x="43699" y="2436706"/>
                      <a:pt x="79418" y="2472045"/>
                      <a:pt x="79418" y="2516124"/>
                    </a:cubicBezTo>
                    <a:lnTo>
                      <a:pt x="4517061" y="2516124"/>
                    </a:lnTo>
                    <a:cubicBezTo>
                      <a:pt x="4517061" y="2472425"/>
                      <a:pt x="4552400" y="2436706"/>
                      <a:pt x="4596479" y="2436706"/>
                    </a:cubicBezTo>
                    <a:lnTo>
                      <a:pt x="4596479" y="79418"/>
                    </a:lnTo>
                    <a:cubicBezTo>
                      <a:pt x="4552780" y="79418"/>
                      <a:pt x="4517061" y="44079"/>
                      <a:pt x="4517061" y="0"/>
                    </a:cubicBezTo>
                    <a:close/>
                  </a:path>
                </a:pathLst>
              </a:custGeom>
              <a:solidFill>
                <a:srgbClr val="000000">
                  <a:alpha val="0"/>
                </a:srgbClr>
              </a:solidFill>
              <a:ln w="19050" cap="sq">
                <a:solidFill>
                  <a:srgbClr val="261310"/>
                </a:solidFill>
                <a:prstDash val="solid"/>
                <a:miter/>
              </a:ln>
            </p:spPr>
          </p:sp>
          <p:sp>
            <p:nvSpPr>
              <p:cNvPr id="5" name="TextBox 5"/>
              <p:cNvSpPr txBox="1"/>
              <p:nvPr/>
            </p:nvSpPr>
            <p:spPr>
              <a:xfrm>
                <a:off x="38100" y="-9525"/>
                <a:ext cx="4520279" cy="2487549"/>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6" name="Group 6"/>
            <p:cNvGrpSpPr/>
            <p:nvPr/>
          </p:nvGrpSpPr>
          <p:grpSpPr>
            <a:xfrm>
              <a:off x="170293" y="192716"/>
              <a:ext cx="22836362" cy="12317628"/>
              <a:chOff x="0" y="0"/>
              <a:chExt cx="4596479" cy="2479279"/>
            </a:xfrm>
          </p:grpSpPr>
          <p:sp>
            <p:nvSpPr>
              <p:cNvPr id="7" name="Freeform 7"/>
              <p:cNvSpPr/>
              <p:nvPr/>
            </p:nvSpPr>
            <p:spPr>
              <a:xfrm>
                <a:off x="0" y="0"/>
                <a:ext cx="4596479" cy="2479279"/>
              </a:xfrm>
              <a:custGeom>
                <a:avLst/>
                <a:gdLst/>
                <a:ahLst/>
                <a:cxnLst/>
                <a:rect l="l" t="t" r="r" b="b"/>
                <a:pathLst>
                  <a:path w="4596479" h="2479279">
                    <a:moveTo>
                      <a:pt x="4517061" y="0"/>
                    </a:moveTo>
                    <a:lnTo>
                      <a:pt x="79418" y="0"/>
                    </a:lnTo>
                    <a:cubicBezTo>
                      <a:pt x="79418" y="43699"/>
                      <a:pt x="44079" y="79418"/>
                      <a:pt x="0" y="79418"/>
                    </a:cubicBezTo>
                    <a:lnTo>
                      <a:pt x="0" y="2399861"/>
                    </a:lnTo>
                    <a:cubicBezTo>
                      <a:pt x="43699" y="2399861"/>
                      <a:pt x="79418" y="2435200"/>
                      <a:pt x="79418" y="2479279"/>
                    </a:cubicBezTo>
                    <a:lnTo>
                      <a:pt x="4517061" y="2479279"/>
                    </a:lnTo>
                    <a:cubicBezTo>
                      <a:pt x="4517061" y="2435580"/>
                      <a:pt x="4552400" y="2399861"/>
                      <a:pt x="4596479" y="2399861"/>
                    </a:cubicBezTo>
                    <a:lnTo>
                      <a:pt x="4596479" y="79418"/>
                    </a:lnTo>
                    <a:cubicBezTo>
                      <a:pt x="4552780" y="79418"/>
                      <a:pt x="4517061" y="44079"/>
                      <a:pt x="4517061" y="0"/>
                    </a:cubicBezTo>
                    <a:close/>
                  </a:path>
                </a:pathLst>
              </a:custGeom>
              <a:solidFill>
                <a:srgbClr val="F8F2EC"/>
              </a:solidFill>
            </p:spPr>
          </p:sp>
          <p:sp>
            <p:nvSpPr>
              <p:cNvPr id="8" name="TextBox 8"/>
              <p:cNvSpPr txBox="1"/>
              <p:nvPr/>
            </p:nvSpPr>
            <p:spPr>
              <a:xfrm>
                <a:off x="38100" y="-9525"/>
                <a:ext cx="4520279" cy="245070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sp>
        <p:nvSpPr>
          <p:cNvPr id="9" name="TextBox 9"/>
          <p:cNvSpPr txBox="1"/>
          <p:nvPr/>
        </p:nvSpPr>
        <p:spPr>
          <a:xfrm>
            <a:off x="4258257" y="6140450"/>
            <a:ext cx="3675487" cy="294953"/>
          </a:xfrm>
          <a:prstGeom prst="rect">
            <a:avLst/>
          </a:prstGeom>
        </p:spPr>
        <p:txBody>
          <a:bodyPr lIns="0" tIns="0" rIns="0" bIns="0" rtlCol="0" anchor="t">
            <a:spAutoFit/>
          </a:bodyPr>
          <a:lstStyle/>
          <a:p>
            <a:pPr algn="ctr" defTabSz="609630">
              <a:lnSpc>
                <a:spcPts val="2295"/>
              </a:lnSpc>
              <a:spcBef>
                <a:spcPct val="0"/>
              </a:spcBef>
            </a:pPr>
            <a:r>
              <a:rPr lang="en-US" sz="2000" b="1" i="1" dirty="0" err="1" smtClean="0">
                <a:solidFill>
                  <a:prstClr val="black"/>
                </a:solidFill>
                <a:latin typeface="Times New Roman" panose="02020603050405020304" pitchFamily="18" charset="0"/>
                <a:cs typeface="Times New Roman" panose="02020603050405020304" pitchFamily="18" charset="0"/>
              </a:rPr>
              <a:t>Hải</a:t>
            </a:r>
            <a:r>
              <a:rPr lang="en-US" sz="2000" b="1" i="1" dirty="0" smtClean="0">
                <a:solidFill>
                  <a:prstClr val="black"/>
                </a:solidFill>
                <a:latin typeface="Times New Roman" panose="02020603050405020304" pitchFamily="18" charset="0"/>
                <a:cs typeface="Times New Roman" panose="02020603050405020304" pitchFamily="18" charset="0"/>
              </a:rPr>
              <a:t> </a:t>
            </a:r>
            <a:r>
              <a:rPr lang="en-US" sz="2000" b="1" i="1" dirty="0" err="1" smtClean="0">
                <a:solidFill>
                  <a:prstClr val="black"/>
                </a:solidFill>
                <a:latin typeface="Times New Roman" panose="02020603050405020304" pitchFamily="18" charset="0"/>
                <a:cs typeface="Times New Roman" panose="02020603050405020304" pitchFamily="18" charset="0"/>
              </a:rPr>
              <a:t>Phòng</a:t>
            </a:r>
            <a:r>
              <a:rPr lang="en-US" sz="2000" b="1" i="1" dirty="0" smtClean="0">
                <a:solidFill>
                  <a:prstClr val="black"/>
                </a:solidFill>
                <a:latin typeface="Times New Roman" panose="02020603050405020304" pitchFamily="18" charset="0"/>
                <a:cs typeface="Times New Roman" panose="02020603050405020304" pitchFamily="18" charset="0"/>
              </a:rPr>
              <a:t>, </a:t>
            </a:r>
            <a:r>
              <a:rPr lang="en-US" sz="2000" b="1" i="1" dirty="0" err="1">
                <a:solidFill>
                  <a:prstClr val="black"/>
                </a:solidFill>
                <a:latin typeface="Times New Roman" panose="02020603050405020304" pitchFamily="18" charset="0"/>
                <a:cs typeface="Times New Roman" panose="02020603050405020304" pitchFamily="18" charset="0"/>
              </a:rPr>
              <a:t>Tháng</a:t>
            </a:r>
            <a:r>
              <a:rPr lang="en-US" sz="2000" b="1" i="1" dirty="0">
                <a:solidFill>
                  <a:prstClr val="black"/>
                </a:solidFill>
                <a:latin typeface="Times New Roman" panose="02020603050405020304" pitchFamily="18" charset="0"/>
                <a:cs typeface="Times New Roman" panose="02020603050405020304" pitchFamily="18" charset="0"/>
              </a:rPr>
              <a:t> </a:t>
            </a:r>
            <a:r>
              <a:rPr lang="en-US" sz="2000" b="1" i="1" dirty="0" smtClean="0">
                <a:solidFill>
                  <a:prstClr val="black"/>
                </a:solidFill>
                <a:latin typeface="Times New Roman" panose="02020603050405020304" pitchFamily="18" charset="0"/>
                <a:cs typeface="Times New Roman" panose="02020603050405020304" pitchFamily="18" charset="0"/>
              </a:rPr>
              <a:t>10 </a:t>
            </a:r>
            <a:r>
              <a:rPr lang="en-US" sz="2000" b="1" i="1" dirty="0" err="1">
                <a:solidFill>
                  <a:prstClr val="black"/>
                </a:solidFill>
                <a:latin typeface="Times New Roman" panose="02020603050405020304" pitchFamily="18" charset="0"/>
                <a:cs typeface="Times New Roman" panose="02020603050405020304" pitchFamily="18" charset="0"/>
              </a:rPr>
              <a:t>năm</a:t>
            </a:r>
            <a:r>
              <a:rPr lang="en-US" sz="2000" b="1" i="1" dirty="0">
                <a:solidFill>
                  <a:prstClr val="black"/>
                </a:solidFill>
                <a:latin typeface="Times New Roman" panose="02020603050405020304" pitchFamily="18" charset="0"/>
                <a:cs typeface="Times New Roman" panose="02020603050405020304" pitchFamily="18" charset="0"/>
              </a:rPr>
              <a:t> </a:t>
            </a:r>
            <a:r>
              <a:rPr lang="en-US" sz="2000" b="1" i="1" dirty="0" smtClean="0">
                <a:solidFill>
                  <a:prstClr val="black"/>
                </a:solidFill>
                <a:latin typeface="Times New Roman" panose="02020603050405020304" pitchFamily="18" charset="0"/>
                <a:cs typeface="Times New Roman" panose="02020603050405020304" pitchFamily="18" charset="0"/>
              </a:rPr>
              <a:t>2025</a:t>
            </a:r>
            <a:endParaRPr lang="en-US" sz="2000" b="1" i="1" dirty="0">
              <a:solidFill>
                <a:prstClr val="black"/>
              </a:solidFill>
              <a:latin typeface="Times New Roman" panose="02020603050405020304" pitchFamily="18" charset="0"/>
              <a:cs typeface="Times New Roman" panose="02020603050405020304" pitchFamily="18" charset="0"/>
            </a:endParaRPr>
          </a:p>
        </p:txBody>
      </p:sp>
      <p:sp>
        <p:nvSpPr>
          <p:cNvPr id="25" name="Freeform 25"/>
          <p:cNvSpPr/>
          <p:nvPr/>
        </p:nvSpPr>
        <p:spPr>
          <a:xfrm>
            <a:off x="9010465" y="5682337"/>
            <a:ext cx="4488863" cy="1158943"/>
          </a:xfrm>
          <a:custGeom>
            <a:avLst/>
            <a:gdLst/>
            <a:ahLst/>
            <a:cxnLst/>
            <a:rect l="l" t="t" r="r" b="b"/>
            <a:pathLst>
              <a:path w="6733295" h="1738414">
                <a:moveTo>
                  <a:pt x="0" y="0"/>
                </a:moveTo>
                <a:lnTo>
                  <a:pt x="6733295" y="0"/>
                </a:lnTo>
                <a:lnTo>
                  <a:pt x="6733295" y="1738415"/>
                </a:lnTo>
                <a:lnTo>
                  <a:pt x="0" y="1738415"/>
                </a:lnTo>
                <a:lnTo>
                  <a:pt x="0" y="0"/>
                </a:lnTo>
                <a:close/>
              </a:path>
            </a:pathLst>
          </a:custGeom>
          <a:blipFill>
            <a:blip r:embed="rId2">
              <a:extLst>
                <a:ext uri="{96DAC541-7B7A-43D3-8B79-37D633B846F1}">
                  <asvg:svgBlip xmlns:asvg="http://schemas.microsoft.com/office/drawing/2016/SVG/main" xmlns="" r:embed="rId4"/>
                </a:ext>
              </a:extLst>
            </a:blip>
            <a:stretch>
              <a:fillRect/>
            </a:stretch>
          </a:blipFill>
        </p:spPr>
      </p:sp>
      <p:sp>
        <p:nvSpPr>
          <p:cNvPr id="26" name="Freeform 26"/>
          <p:cNvSpPr/>
          <p:nvPr/>
        </p:nvSpPr>
        <p:spPr>
          <a:xfrm rot="-10800000">
            <a:off x="-275527" y="6310"/>
            <a:ext cx="3936147" cy="1016241"/>
          </a:xfrm>
          <a:custGeom>
            <a:avLst/>
            <a:gdLst/>
            <a:ahLst/>
            <a:cxnLst/>
            <a:rect l="l" t="t" r="r" b="b"/>
            <a:pathLst>
              <a:path w="5904221" h="1524362">
                <a:moveTo>
                  <a:pt x="0" y="0"/>
                </a:moveTo>
                <a:lnTo>
                  <a:pt x="5904221" y="0"/>
                </a:lnTo>
                <a:lnTo>
                  <a:pt x="5904221" y="1524363"/>
                </a:lnTo>
                <a:lnTo>
                  <a:pt x="0" y="1524363"/>
                </a:lnTo>
                <a:lnTo>
                  <a:pt x="0" y="0"/>
                </a:lnTo>
                <a:close/>
              </a:path>
            </a:pathLst>
          </a:custGeom>
          <a:blipFill>
            <a:blip r:embed="rId2">
              <a:extLst>
                <a:ext uri="{96DAC541-7B7A-43D3-8B79-37D633B846F1}">
                  <asvg:svgBlip xmlns:asvg="http://schemas.microsoft.com/office/drawing/2016/SVG/main" xmlns="" r:embed="rId4"/>
                </a:ext>
              </a:extLst>
            </a:blip>
            <a:stretch>
              <a:fillRect/>
            </a:stretch>
          </a:blipFill>
        </p:spPr>
      </p:sp>
      <p:sp>
        <p:nvSpPr>
          <p:cNvPr id="28" name="TextBox 27">
            <a:extLst>
              <a:ext uri="{FF2B5EF4-FFF2-40B4-BE49-F238E27FC236}">
                <a16:creationId xmlns:a16="http://schemas.microsoft.com/office/drawing/2014/main" id="{ACB84688-226C-16CC-745B-00061B804318}"/>
              </a:ext>
            </a:extLst>
          </p:cNvPr>
          <p:cNvSpPr txBox="1"/>
          <p:nvPr/>
        </p:nvSpPr>
        <p:spPr>
          <a:xfrm>
            <a:off x="7378991" y="4527997"/>
            <a:ext cx="4396895" cy="430887"/>
          </a:xfrm>
          <a:prstGeom prst="rect">
            <a:avLst/>
          </a:prstGeom>
          <a:noFill/>
        </p:spPr>
        <p:txBody>
          <a:bodyPr wrap="square">
            <a:spAutoFit/>
          </a:bodyPr>
          <a:lstStyle/>
          <a:p>
            <a:r>
              <a:rPr lang="en-US" sz="2200" b="1" spc="-25" dirty="0" err="1">
                <a:solidFill>
                  <a:srgbClr val="FF3030"/>
                </a:solidFill>
                <a:latin typeface="Times New Roman" panose="02020603050405020304" pitchFamily="18" charset="0"/>
                <a:cs typeface="Times New Roman" panose="02020603050405020304" pitchFamily="18" charset="0"/>
              </a:rPr>
              <a:t>Trình</a:t>
            </a:r>
            <a:r>
              <a:rPr lang="en-US" sz="2200" b="1" spc="-25" dirty="0">
                <a:solidFill>
                  <a:srgbClr val="FF3030"/>
                </a:solidFill>
                <a:latin typeface="Times New Roman" panose="02020603050405020304" pitchFamily="18" charset="0"/>
                <a:cs typeface="Times New Roman" panose="02020603050405020304" pitchFamily="18" charset="0"/>
              </a:rPr>
              <a:t> </a:t>
            </a:r>
            <a:r>
              <a:rPr lang="en-US" sz="2200" b="1" spc="-5" dirty="0" err="1">
                <a:solidFill>
                  <a:srgbClr val="FF3030"/>
                </a:solidFill>
                <a:latin typeface="Times New Roman" panose="02020603050405020304" pitchFamily="18" charset="0"/>
                <a:cs typeface="Times New Roman" panose="02020603050405020304" pitchFamily="18" charset="0"/>
              </a:rPr>
              <a:t>bày</a:t>
            </a:r>
            <a:r>
              <a:rPr lang="en-US" sz="2200" b="1" spc="-5" dirty="0">
                <a:solidFill>
                  <a:srgbClr val="FF3030"/>
                </a:solidFill>
                <a:latin typeface="Times New Roman" panose="02020603050405020304" pitchFamily="18" charset="0"/>
                <a:cs typeface="Times New Roman" panose="02020603050405020304" pitchFamily="18" charset="0"/>
              </a:rPr>
              <a:t>:</a:t>
            </a:r>
            <a:r>
              <a:rPr lang="en-US" sz="2200" b="1" dirty="0">
                <a:solidFill>
                  <a:srgbClr val="FF3030"/>
                </a:solidFill>
                <a:latin typeface="Times New Roman" panose="02020603050405020304" pitchFamily="18" charset="0"/>
                <a:cs typeface="Times New Roman" panose="02020603050405020304" pitchFamily="18" charset="0"/>
              </a:rPr>
              <a:t> </a:t>
            </a:r>
            <a:r>
              <a:rPr lang="en-US" sz="2200" b="1" dirty="0" err="1" smtClean="0">
                <a:solidFill>
                  <a:srgbClr val="FF3030"/>
                </a:solidFill>
                <a:latin typeface="Times New Roman" panose="02020603050405020304" pitchFamily="18" charset="0"/>
                <a:cs typeface="Times New Roman" panose="02020603050405020304" pitchFamily="18" charset="0"/>
              </a:rPr>
              <a:t>Ths</a:t>
            </a:r>
            <a:r>
              <a:rPr lang="en-US" sz="2200" b="1" dirty="0" smtClean="0">
                <a:solidFill>
                  <a:srgbClr val="FF3030"/>
                </a:solidFill>
                <a:latin typeface="Times New Roman" panose="02020603050405020304" pitchFamily="18" charset="0"/>
                <a:cs typeface="Times New Roman" panose="02020603050405020304" pitchFamily="18" charset="0"/>
              </a:rPr>
              <a:t>. </a:t>
            </a:r>
            <a:r>
              <a:rPr lang="en-US" sz="2200" b="1" dirty="0" err="1" smtClean="0">
                <a:solidFill>
                  <a:srgbClr val="FF3030"/>
                </a:solidFill>
                <a:latin typeface="Times New Roman" panose="02020603050405020304" pitchFamily="18" charset="0"/>
                <a:cs typeface="Times New Roman" panose="02020603050405020304" pitchFamily="18" charset="0"/>
              </a:rPr>
              <a:t>Vũ</a:t>
            </a:r>
            <a:r>
              <a:rPr lang="en-US" sz="2200" b="1" dirty="0" smtClean="0">
                <a:solidFill>
                  <a:srgbClr val="FF3030"/>
                </a:solidFill>
                <a:latin typeface="Times New Roman" panose="02020603050405020304" pitchFamily="18" charset="0"/>
                <a:cs typeface="Times New Roman" panose="02020603050405020304" pitchFamily="18" charset="0"/>
              </a:rPr>
              <a:t> </a:t>
            </a:r>
            <a:r>
              <a:rPr lang="en-US" sz="2200" b="1" dirty="0" err="1" smtClean="0">
                <a:solidFill>
                  <a:srgbClr val="FF3030"/>
                </a:solidFill>
                <a:latin typeface="Times New Roman" panose="02020603050405020304" pitchFamily="18" charset="0"/>
                <a:cs typeface="Times New Roman" panose="02020603050405020304" pitchFamily="18" charset="0"/>
              </a:rPr>
              <a:t>Mạnh</a:t>
            </a:r>
            <a:r>
              <a:rPr lang="en-US" sz="2200" b="1" dirty="0" smtClean="0">
                <a:solidFill>
                  <a:srgbClr val="FF3030"/>
                </a:solidFill>
                <a:latin typeface="Times New Roman" panose="02020603050405020304" pitchFamily="18" charset="0"/>
                <a:cs typeface="Times New Roman" panose="02020603050405020304" pitchFamily="18" charset="0"/>
              </a:rPr>
              <a:t> </a:t>
            </a:r>
            <a:r>
              <a:rPr lang="en-US" sz="2200" b="1" dirty="0" err="1" smtClean="0">
                <a:solidFill>
                  <a:srgbClr val="FF3030"/>
                </a:solidFill>
                <a:latin typeface="Times New Roman" panose="02020603050405020304" pitchFamily="18" charset="0"/>
                <a:cs typeface="Times New Roman" panose="02020603050405020304" pitchFamily="18" charset="0"/>
              </a:rPr>
              <a:t>Tưởng</a:t>
            </a:r>
            <a:endParaRPr lang="en-US" sz="2200" dirty="0">
              <a:latin typeface="Times New Roman" panose="02020603050405020304" pitchFamily="18" charset="0"/>
              <a:cs typeface="Times New Roman" panose="02020603050405020304" pitchFamily="18" charset="0"/>
            </a:endParaRPr>
          </a:p>
        </p:txBody>
      </p:sp>
      <p:sp>
        <p:nvSpPr>
          <p:cNvPr id="10" name="Rectangle 9"/>
          <p:cNvSpPr/>
          <p:nvPr/>
        </p:nvSpPr>
        <p:spPr>
          <a:xfrm>
            <a:off x="343025" y="1008321"/>
            <a:ext cx="11367541" cy="3031599"/>
          </a:xfrm>
          <a:prstGeom prst="rect">
            <a:avLst/>
          </a:prstGeom>
        </p:spPr>
        <p:txBody>
          <a:bodyPr wrap="square">
            <a:spAutoFit/>
          </a:bodyPr>
          <a:lstStyle/>
          <a:p>
            <a:pPr algn="ctr">
              <a:spcBef>
                <a:spcPts val="1200"/>
              </a:spcBef>
            </a:pPr>
            <a:r>
              <a:rPr lang="en-US" sz="2800" b="1" dirty="0">
                <a:solidFill>
                  <a:srgbClr val="FF0000"/>
                </a:solidFill>
                <a:latin typeface="Times New Roman" panose="02020603050405020304" pitchFamily="18" charset="0"/>
                <a:cs typeface="Times New Roman" panose="02020603050405020304" pitchFamily="18" charset="0"/>
              </a:rPr>
              <a:t>TRIỂN </a:t>
            </a:r>
            <a:r>
              <a:rPr lang="en-US" sz="2800" b="1" dirty="0" smtClean="0">
                <a:solidFill>
                  <a:srgbClr val="FF0000"/>
                </a:solidFill>
                <a:latin typeface="Times New Roman" panose="02020603050405020304" pitchFamily="18" charset="0"/>
                <a:cs typeface="Times New Roman" panose="02020603050405020304" pitchFamily="18" charset="0"/>
              </a:rPr>
              <a:t>KHAI</a:t>
            </a:r>
          </a:p>
          <a:p>
            <a:pPr algn="ctr">
              <a:spcBef>
                <a:spcPts val="1200"/>
              </a:spcBef>
            </a:pPr>
            <a:r>
              <a:rPr lang="vi-VN" sz="2800" b="1" dirty="0" smtClean="0">
                <a:solidFill>
                  <a:srgbClr val="FF0000"/>
                </a:solidFill>
                <a:latin typeface="Times New Roman" panose="02020603050405020304" pitchFamily="18" charset="0"/>
                <a:cs typeface="Times New Roman" panose="02020603050405020304" pitchFamily="18" charset="0"/>
              </a:rPr>
              <a:t>QUY </a:t>
            </a:r>
            <a:r>
              <a:rPr lang="vi-VN" sz="2800" b="1" dirty="0">
                <a:solidFill>
                  <a:srgbClr val="FF0000"/>
                </a:solidFill>
                <a:latin typeface="Times New Roman" panose="02020603050405020304" pitchFamily="18" charset="0"/>
                <a:cs typeface="Times New Roman" panose="02020603050405020304" pitchFamily="18" charset="0"/>
              </a:rPr>
              <a:t>CHẾ PHỐI HỢP QUẢN LÝ NHÀ NƯỚC VỀ </a:t>
            </a:r>
            <a:r>
              <a:rPr lang="en-US" sz="2800" b="1" dirty="0">
                <a:solidFill>
                  <a:srgbClr val="FF0000"/>
                </a:solidFill>
                <a:latin typeface="Times New Roman" panose="02020603050405020304" pitchFamily="18" charset="0"/>
                <a:cs typeface="Times New Roman" panose="02020603050405020304" pitchFamily="18" charset="0"/>
              </a:rPr>
              <a:t/>
            </a:r>
            <a:br>
              <a:rPr lang="en-US" sz="2800" b="1" dirty="0">
                <a:solidFill>
                  <a:srgbClr val="FF0000"/>
                </a:solidFill>
                <a:latin typeface="Times New Roman" panose="02020603050405020304" pitchFamily="18" charset="0"/>
                <a:cs typeface="Times New Roman" panose="02020603050405020304" pitchFamily="18" charset="0"/>
              </a:rPr>
            </a:br>
            <a:r>
              <a:rPr lang="vi-VN" sz="2800" b="1" dirty="0">
                <a:solidFill>
                  <a:srgbClr val="FF0000"/>
                </a:solidFill>
                <a:latin typeface="Times New Roman" panose="02020603050405020304" pitchFamily="18" charset="0"/>
                <a:cs typeface="Times New Roman" panose="02020603050405020304" pitchFamily="18" charset="0"/>
              </a:rPr>
              <a:t>KIỂM KÊ VÀ GIẢM NHẸ PHÁT THẢI KHÍ NHÀ KÍNH</a:t>
            </a:r>
            <a:r>
              <a:rPr lang="en-US" sz="2800" b="1" dirty="0">
                <a:solidFill>
                  <a:srgbClr val="FF0000"/>
                </a:solidFill>
                <a:latin typeface="Times New Roman" panose="02020603050405020304" pitchFamily="18" charset="0"/>
                <a:cs typeface="Times New Roman" panose="02020603050405020304" pitchFamily="18" charset="0"/>
              </a:rPr>
              <a:t> </a:t>
            </a:r>
            <a:endParaRPr lang="en-US" sz="2800" b="1" dirty="0" smtClean="0">
              <a:solidFill>
                <a:srgbClr val="FF0000"/>
              </a:solidFill>
              <a:latin typeface="Times New Roman" panose="02020603050405020304" pitchFamily="18" charset="0"/>
              <a:cs typeface="Times New Roman" panose="02020603050405020304" pitchFamily="18" charset="0"/>
            </a:endParaRPr>
          </a:p>
          <a:p>
            <a:pPr algn="ctr"/>
            <a:r>
              <a:rPr lang="en-US" sz="2800" b="1" dirty="0" smtClean="0">
                <a:solidFill>
                  <a:srgbClr val="FF0000"/>
                </a:solidFill>
                <a:latin typeface="Times New Roman" panose="02020603050405020304" pitchFamily="18" charset="0"/>
                <a:cs typeface="Times New Roman" panose="02020603050405020304" pitchFamily="18" charset="0"/>
              </a:rPr>
              <a:t>TRÊN ĐỊA BÀN THÀNH PHỐ HẢI PHÒNG</a:t>
            </a:r>
          </a:p>
          <a:p>
            <a:pPr algn="ctr"/>
            <a:endParaRPr lang="en-US" sz="900" b="1" dirty="0" smtClean="0">
              <a:solidFill>
                <a:srgbClr val="FF0000"/>
              </a:solidFill>
              <a:latin typeface="Times New Roman" panose="02020603050405020304" pitchFamily="18" charset="0"/>
              <a:cs typeface="Times New Roman" panose="02020603050405020304" pitchFamily="18" charset="0"/>
            </a:endParaRPr>
          </a:p>
          <a:p>
            <a:pPr algn="ctr"/>
            <a:r>
              <a:rPr lang="en-US" sz="3000" b="1" i="1" spc="-5" dirty="0" smtClean="0">
                <a:solidFill>
                  <a:srgbClr val="00A148"/>
                </a:solidFill>
                <a:latin typeface="Times New Roman"/>
                <a:cs typeface="Times New Roman"/>
              </a:rPr>
              <a:t>(</a:t>
            </a:r>
            <a:r>
              <a:rPr lang="en-US" sz="3000" b="1" i="1" spc="-5" dirty="0" err="1" smtClean="0">
                <a:solidFill>
                  <a:srgbClr val="00A148"/>
                </a:solidFill>
                <a:latin typeface="Times New Roman"/>
                <a:cs typeface="Times New Roman"/>
              </a:rPr>
              <a:t>Quyết</a:t>
            </a:r>
            <a:r>
              <a:rPr lang="en-US" sz="3000" b="1" i="1" spc="-5" dirty="0" smtClean="0">
                <a:solidFill>
                  <a:srgbClr val="00A148"/>
                </a:solidFill>
                <a:latin typeface="Times New Roman"/>
                <a:cs typeface="Times New Roman"/>
              </a:rPr>
              <a:t> </a:t>
            </a:r>
            <a:r>
              <a:rPr lang="en-US" sz="3000" b="1" i="1" spc="-5" dirty="0" err="1">
                <a:solidFill>
                  <a:srgbClr val="00A148"/>
                </a:solidFill>
                <a:latin typeface="Times New Roman"/>
                <a:cs typeface="Times New Roman"/>
              </a:rPr>
              <a:t>định</a:t>
            </a:r>
            <a:r>
              <a:rPr lang="en-US" sz="3000" b="1" i="1" spc="-5" dirty="0">
                <a:solidFill>
                  <a:srgbClr val="00A148"/>
                </a:solidFill>
                <a:latin typeface="Times New Roman"/>
                <a:cs typeface="Times New Roman"/>
              </a:rPr>
              <a:t> </a:t>
            </a:r>
            <a:r>
              <a:rPr lang="en-US" sz="3000" b="1" i="1" spc="-5" dirty="0" err="1">
                <a:solidFill>
                  <a:srgbClr val="00A148"/>
                </a:solidFill>
                <a:latin typeface="Times New Roman"/>
                <a:cs typeface="Times New Roman"/>
              </a:rPr>
              <a:t>số</a:t>
            </a:r>
            <a:r>
              <a:rPr lang="en-US" sz="3000" b="1" i="1" spc="-5" dirty="0">
                <a:solidFill>
                  <a:srgbClr val="00A148"/>
                </a:solidFill>
                <a:latin typeface="Times New Roman"/>
                <a:cs typeface="Times New Roman"/>
              </a:rPr>
              <a:t> 188/2025/QĐ-UBND </a:t>
            </a:r>
            <a:r>
              <a:rPr lang="en-US" sz="3000" b="1" i="1" spc="-5" dirty="0" err="1">
                <a:solidFill>
                  <a:srgbClr val="00A148"/>
                </a:solidFill>
                <a:latin typeface="Times New Roman"/>
                <a:cs typeface="Times New Roman"/>
              </a:rPr>
              <a:t>ngày</a:t>
            </a:r>
            <a:r>
              <a:rPr lang="en-US" sz="3000" b="1" i="1" spc="-5" dirty="0">
                <a:solidFill>
                  <a:srgbClr val="00A148"/>
                </a:solidFill>
                <a:latin typeface="Times New Roman"/>
                <a:cs typeface="Times New Roman"/>
              </a:rPr>
              <a:t> </a:t>
            </a:r>
            <a:r>
              <a:rPr lang="en-US" sz="3000" b="1" i="1" spc="-5" dirty="0" smtClean="0">
                <a:solidFill>
                  <a:srgbClr val="00A148"/>
                </a:solidFill>
                <a:latin typeface="Times New Roman"/>
                <a:cs typeface="Times New Roman"/>
              </a:rPr>
              <a:t>15/10/2025</a:t>
            </a:r>
          </a:p>
          <a:p>
            <a:pPr algn="ctr"/>
            <a:r>
              <a:rPr lang="en-US" sz="3000" b="1" i="1" spc="-5" dirty="0" smtClean="0">
                <a:solidFill>
                  <a:srgbClr val="00A148"/>
                </a:solidFill>
                <a:latin typeface="Times New Roman"/>
                <a:cs typeface="Times New Roman"/>
              </a:rPr>
              <a:t> </a:t>
            </a:r>
            <a:r>
              <a:rPr lang="en-US" sz="3000" b="1" i="1" spc="-5" dirty="0" err="1" smtClean="0">
                <a:solidFill>
                  <a:srgbClr val="00A148"/>
                </a:solidFill>
                <a:latin typeface="Times New Roman"/>
                <a:cs typeface="Times New Roman"/>
              </a:rPr>
              <a:t>của</a:t>
            </a:r>
            <a:r>
              <a:rPr lang="en-US" sz="3000" b="1" i="1" spc="-5" dirty="0" smtClean="0">
                <a:solidFill>
                  <a:srgbClr val="00A148"/>
                </a:solidFill>
                <a:latin typeface="Times New Roman"/>
                <a:cs typeface="Times New Roman"/>
              </a:rPr>
              <a:t> </a:t>
            </a:r>
            <a:r>
              <a:rPr lang="en-US" sz="3000" b="1" i="1" spc="-5" dirty="0" err="1" smtClean="0">
                <a:solidFill>
                  <a:srgbClr val="00A148"/>
                </a:solidFill>
                <a:latin typeface="Times New Roman"/>
                <a:cs typeface="Times New Roman"/>
              </a:rPr>
              <a:t>Ủy</a:t>
            </a:r>
            <a:r>
              <a:rPr lang="en-US" sz="3000" b="1" i="1" spc="-5" dirty="0" smtClean="0">
                <a:solidFill>
                  <a:srgbClr val="00A148"/>
                </a:solidFill>
                <a:latin typeface="Times New Roman"/>
                <a:cs typeface="Times New Roman"/>
              </a:rPr>
              <a:t> ban </a:t>
            </a:r>
            <a:r>
              <a:rPr lang="en-US" sz="3000" b="1" i="1" spc="-5" dirty="0" err="1" smtClean="0">
                <a:solidFill>
                  <a:srgbClr val="00A148"/>
                </a:solidFill>
                <a:latin typeface="Times New Roman"/>
                <a:cs typeface="Times New Roman"/>
              </a:rPr>
              <a:t>nhân</a:t>
            </a:r>
            <a:r>
              <a:rPr lang="en-US" sz="3000" b="1" i="1" spc="-5" dirty="0" smtClean="0">
                <a:solidFill>
                  <a:srgbClr val="00A148"/>
                </a:solidFill>
                <a:latin typeface="Times New Roman"/>
                <a:cs typeface="Times New Roman"/>
              </a:rPr>
              <a:t> </a:t>
            </a:r>
            <a:r>
              <a:rPr lang="en-US" sz="3000" b="1" i="1" spc="-5" dirty="0" err="1" smtClean="0">
                <a:solidFill>
                  <a:srgbClr val="00A148"/>
                </a:solidFill>
                <a:latin typeface="Times New Roman"/>
                <a:cs typeface="Times New Roman"/>
              </a:rPr>
              <a:t>dân</a:t>
            </a:r>
            <a:r>
              <a:rPr lang="en-US" sz="3000" b="1" i="1" spc="-5" dirty="0" smtClean="0">
                <a:solidFill>
                  <a:srgbClr val="00A148"/>
                </a:solidFill>
                <a:latin typeface="Times New Roman"/>
                <a:cs typeface="Times New Roman"/>
              </a:rPr>
              <a:t> </a:t>
            </a:r>
            <a:r>
              <a:rPr lang="en-US" sz="3000" b="1" i="1" spc="-5" dirty="0" err="1" smtClean="0">
                <a:solidFill>
                  <a:srgbClr val="00A148"/>
                </a:solidFill>
                <a:latin typeface="Times New Roman"/>
                <a:cs typeface="Times New Roman"/>
              </a:rPr>
              <a:t>thành</a:t>
            </a:r>
            <a:r>
              <a:rPr lang="en-US" sz="3000" b="1" i="1" spc="-5" dirty="0" smtClean="0">
                <a:solidFill>
                  <a:srgbClr val="00A148"/>
                </a:solidFill>
                <a:latin typeface="Times New Roman"/>
                <a:cs typeface="Times New Roman"/>
              </a:rPr>
              <a:t> </a:t>
            </a:r>
            <a:r>
              <a:rPr lang="en-US" sz="3000" b="1" i="1" spc="-5" dirty="0" err="1" smtClean="0">
                <a:solidFill>
                  <a:srgbClr val="00A148"/>
                </a:solidFill>
                <a:latin typeface="Times New Roman"/>
                <a:cs typeface="Times New Roman"/>
              </a:rPr>
              <a:t>phố</a:t>
            </a:r>
            <a:r>
              <a:rPr lang="en-US" sz="3000" b="1" i="1" spc="-5" dirty="0" smtClean="0">
                <a:solidFill>
                  <a:srgbClr val="00A148"/>
                </a:solidFill>
                <a:latin typeface="Times New Roman"/>
                <a:cs typeface="Times New Roman"/>
              </a:rPr>
              <a:t> </a:t>
            </a:r>
            <a:r>
              <a:rPr lang="en-US" sz="3000" b="1" i="1" spc="-5" dirty="0" err="1" smtClean="0">
                <a:solidFill>
                  <a:srgbClr val="00A148"/>
                </a:solidFill>
                <a:latin typeface="Times New Roman"/>
                <a:cs typeface="Times New Roman"/>
              </a:rPr>
              <a:t>Hải</a:t>
            </a:r>
            <a:r>
              <a:rPr lang="en-US" sz="3000" b="1" i="1" spc="-5" dirty="0" smtClean="0">
                <a:solidFill>
                  <a:srgbClr val="00A148"/>
                </a:solidFill>
                <a:latin typeface="Times New Roman"/>
                <a:cs typeface="Times New Roman"/>
              </a:rPr>
              <a:t> </a:t>
            </a:r>
            <a:r>
              <a:rPr lang="en-US" sz="3000" b="1" i="1" spc="-5" dirty="0" err="1" smtClean="0">
                <a:solidFill>
                  <a:srgbClr val="00A148"/>
                </a:solidFill>
                <a:latin typeface="Times New Roman"/>
                <a:cs typeface="Times New Roman"/>
              </a:rPr>
              <a:t>Phòng</a:t>
            </a:r>
            <a:r>
              <a:rPr lang="en-US" sz="3000" b="1" i="1" spc="-5" dirty="0" smtClean="0">
                <a:solidFill>
                  <a:srgbClr val="00A148"/>
                </a:solidFill>
                <a:latin typeface="Times New Roman"/>
                <a:cs typeface="Times New Roman"/>
              </a:rPr>
              <a:t>)</a:t>
            </a:r>
            <a:endParaRPr lang="en-US" sz="3000" b="1" i="1" spc="-5" dirty="0">
              <a:solidFill>
                <a:srgbClr val="00A148"/>
              </a:solidFill>
              <a:latin typeface="Times New Roman"/>
              <a:cs typeface="Times New Roman"/>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0886" y="14514"/>
            <a:ext cx="12192000" cy="6859270"/>
            <a:chOff x="0" y="0"/>
            <a:chExt cx="12192000" cy="6859270"/>
          </a:xfrm>
        </p:grpSpPr>
        <p:pic>
          <p:nvPicPr>
            <p:cNvPr id="3" name="object 3"/>
            <p:cNvPicPr/>
            <p:nvPr/>
          </p:nvPicPr>
          <p:blipFill>
            <a:blip r:embed="rId2" cstate="print"/>
            <a:stretch>
              <a:fillRect/>
            </a:stretch>
          </p:blipFill>
          <p:spPr>
            <a:xfrm>
              <a:off x="0" y="0"/>
              <a:ext cx="12192000" cy="6858000"/>
            </a:xfrm>
            <a:prstGeom prst="rect">
              <a:avLst/>
            </a:prstGeom>
          </p:spPr>
        </p:pic>
        <p:pic>
          <p:nvPicPr>
            <p:cNvPr id="4" name="object 4"/>
            <p:cNvPicPr/>
            <p:nvPr/>
          </p:nvPicPr>
          <p:blipFill>
            <a:blip r:embed="rId3" cstate="print"/>
            <a:stretch>
              <a:fillRect/>
            </a:stretch>
          </p:blipFill>
          <p:spPr>
            <a:xfrm>
              <a:off x="0" y="0"/>
              <a:ext cx="2851530" cy="6858759"/>
            </a:xfrm>
            <a:prstGeom prst="rect">
              <a:avLst/>
            </a:prstGeom>
          </p:spPr>
        </p:pic>
        <p:sp>
          <p:nvSpPr>
            <p:cNvPr id="5" name="object 5"/>
            <p:cNvSpPr/>
            <p:nvPr/>
          </p:nvSpPr>
          <p:spPr>
            <a:xfrm>
              <a:off x="0" y="0"/>
              <a:ext cx="182880" cy="6858000"/>
            </a:xfrm>
            <a:custGeom>
              <a:avLst/>
              <a:gdLst/>
              <a:ahLst/>
              <a:cxnLst/>
              <a:rect l="l" t="t" r="r" b="b"/>
              <a:pathLst>
                <a:path w="182880" h="6858000">
                  <a:moveTo>
                    <a:pt x="182880" y="0"/>
                  </a:moveTo>
                  <a:lnTo>
                    <a:pt x="0" y="0"/>
                  </a:lnTo>
                  <a:lnTo>
                    <a:pt x="0" y="6858000"/>
                  </a:lnTo>
                  <a:lnTo>
                    <a:pt x="182880" y="6858000"/>
                  </a:lnTo>
                  <a:lnTo>
                    <a:pt x="182880" y="0"/>
                  </a:lnTo>
                  <a:close/>
                </a:path>
              </a:pathLst>
            </a:custGeom>
            <a:solidFill>
              <a:srgbClr val="766E53"/>
            </a:solidFill>
          </p:spPr>
          <p:txBody>
            <a:bodyPr wrap="square" lIns="0" tIns="0" rIns="0" bIns="0" rtlCol="0"/>
            <a:lstStyle/>
            <a:p>
              <a:endParaRPr/>
            </a:p>
          </p:txBody>
        </p:sp>
        <p:sp>
          <p:nvSpPr>
            <p:cNvPr id="6" name="object 6"/>
            <p:cNvSpPr/>
            <p:nvPr/>
          </p:nvSpPr>
          <p:spPr>
            <a:xfrm>
              <a:off x="0" y="714375"/>
              <a:ext cx="1591945" cy="507365"/>
            </a:xfrm>
            <a:custGeom>
              <a:avLst/>
              <a:gdLst/>
              <a:ahLst/>
              <a:cxnLst/>
              <a:rect l="l" t="t" r="r" b="b"/>
              <a:pathLst>
                <a:path w="1591945" h="507365">
                  <a:moveTo>
                    <a:pt x="105" y="0"/>
                  </a:moveTo>
                  <a:lnTo>
                    <a:pt x="0" y="503820"/>
                  </a:lnTo>
                  <a:lnTo>
                    <a:pt x="1245438" y="507238"/>
                  </a:lnTo>
                  <a:lnTo>
                    <a:pt x="1345691" y="507238"/>
                  </a:lnTo>
                  <a:lnTo>
                    <a:pt x="1350390" y="502538"/>
                  </a:lnTo>
                  <a:lnTo>
                    <a:pt x="1351914" y="500888"/>
                  </a:lnTo>
                  <a:lnTo>
                    <a:pt x="1353819" y="499363"/>
                  </a:lnTo>
                  <a:lnTo>
                    <a:pt x="1355343" y="497713"/>
                  </a:lnTo>
                  <a:lnTo>
                    <a:pt x="1584324" y="268859"/>
                  </a:lnTo>
                  <a:lnTo>
                    <a:pt x="1589611" y="261695"/>
                  </a:lnTo>
                  <a:lnTo>
                    <a:pt x="1591373" y="254508"/>
                  </a:lnTo>
                  <a:lnTo>
                    <a:pt x="1589611" y="247320"/>
                  </a:lnTo>
                  <a:lnTo>
                    <a:pt x="1584324" y="240157"/>
                  </a:lnTo>
                  <a:lnTo>
                    <a:pt x="1355343" y="11302"/>
                  </a:lnTo>
                  <a:lnTo>
                    <a:pt x="1350390" y="11302"/>
                  </a:lnTo>
                  <a:lnTo>
                    <a:pt x="1350390" y="6476"/>
                  </a:lnTo>
                  <a:lnTo>
                    <a:pt x="1345691" y="6476"/>
                  </a:lnTo>
                  <a:lnTo>
                    <a:pt x="1340992" y="1777"/>
                  </a:lnTo>
                  <a:lnTo>
                    <a:pt x="1245438" y="1777"/>
                  </a:lnTo>
                  <a:lnTo>
                    <a:pt x="105" y="0"/>
                  </a:lnTo>
                  <a:close/>
                </a:path>
              </a:pathLst>
            </a:custGeom>
            <a:solidFill>
              <a:srgbClr val="A42F0F"/>
            </a:solidFill>
          </p:spPr>
          <p:txBody>
            <a:bodyPr wrap="square" lIns="0" tIns="0" rIns="0" bIns="0" rtlCol="0"/>
            <a:lstStyle/>
            <a:p>
              <a:endParaRPr/>
            </a:p>
          </p:txBody>
        </p:sp>
      </p:grpSp>
      <p:sp>
        <p:nvSpPr>
          <p:cNvPr id="7" name="object 7"/>
          <p:cNvSpPr txBox="1">
            <a:spLocks noGrp="1"/>
          </p:cNvSpPr>
          <p:nvPr>
            <p:ph type="title"/>
          </p:nvPr>
        </p:nvSpPr>
        <p:spPr>
          <a:xfrm>
            <a:off x="1715388" y="160794"/>
            <a:ext cx="7123812" cy="389658"/>
          </a:xfrm>
          <a:prstGeom prst="rect">
            <a:avLst/>
          </a:prstGeom>
        </p:spPr>
        <p:txBody>
          <a:bodyPr vert="horz" wrap="square" lIns="0" tIns="12700" rIns="0" bIns="0" rtlCol="0">
            <a:spAutoFit/>
          </a:bodyPr>
          <a:lstStyle/>
          <a:p>
            <a:pPr lvl="0" algn="ctr">
              <a:lnSpc>
                <a:spcPct val="110000"/>
              </a:lnSpc>
            </a:pPr>
            <a:r>
              <a:rPr lang="en-US" sz="24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5.3. KIỂM KÊ KHÍ NHÀ KÍNH</a:t>
            </a:r>
          </a:p>
        </p:txBody>
      </p:sp>
      <p:sp>
        <p:nvSpPr>
          <p:cNvPr id="8" name="object 8"/>
          <p:cNvSpPr txBox="1"/>
          <p:nvPr/>
        </p:nvSpPr>
        <p:spPr>
          <a:xfrm>
            <a:off x="1581059" y="550452"/>
            <a:ext cx="10458541" cy="6261329"/>
          </a:xfrm>
          <a:prstGeom prst="rect">
            <a:avLst/>
          </a:prstGeom>
        </p:spPr>
        <p:txBody>
          <a:bodyPr vert="horz" wrap="square" lIns="0" tIns="165735" rIns="0" bIns="0" rtlCol="0">
            <a:spAutoFit/>
          </a:bodyPr>
          <a:lstStyle/>
          <a:p>
            <a:pPr algn="just">
              <a:defRPr sz="1800"/>
            </a:pPr>
            <a:r>
              <a:rPr lang="vi-VN" sz="2200" b="1" dirty="0" smtClean="0">
                <a:solidFill>
                  <a:srgbClr val="0F5AAF"/>
                </a:solidFill>
                <a:latin typeface="Times New Roman" panose="02020603050405020304" pitchFamily="18" charset="0"/>
                <a:ea typeface="+mn-lt"/>
                <a:cs typeface="Times New Roman" panose="02020603050405020304" pitchFamily="18" charset="0"/>
              </a:rPr>
              <a:t>Sở </a:t>
            </a:r>
            <a:r>
              <a:rPr lang="vi-VN" sz="2200" b="1" dirty="0">
                <a:solidFill>
                  <a:srgbClr val="0F5AAF"/>
                </a:solidFill>
                <a:latin typeface="Times New Roman" panose="02020603050405020304" pitchFamily="18" charset="0"/>
                <a:ea typeface="+mn-lt"/>
                <a:cs typeface="Times New Roman" panose="02020603050405020304" pitchFamily="18" charset="0"/>
              </a:rPr>
              <a:t>Nông nghiệp và Môi trường</a:t>
            </a:r>
          </a:p>
          <a:p>
            <a:pPr algn="just"/>
            <a:r>
              <a:rPr lang="en-US" sz="2200" dirty="0" smtClean="0">
                <a:latin typeface="Times New Roman" panose="02020603050405020304" pitchFamily="18" charset="0"/>
                <a:cs typeface="Times New Roman" panose="02020603050405020304" pitchFamily="18" charset="0"/>
              </a:rPr>
              <a:t>	- </a:t>
            </a:r>
            <a:r>
              <a:rPr lang="vi-VN" sz="2200" dirty="0" smtClean="0">
                <a:latin typeface="Times New Roman" panose="02020603050405020304" pitchFamily="18" charset="0"/>
                <a:cs typeface="Times New Roman" panose="02020603050405020304" pitchFamily="18" charset="0"/>
              </a:rPr>
              <a:t>Tiếp </a:t>
            </a:r>
            <a:r>
              <a:rPr lang="vi-VN" sz="2200" dirty="0">
                <a:latin typeface="Times New Roman" panose="02020603050405020304" pitchFamily="18" charset="0"/>
                <a:cs typeface="Times New Roman" panose="02020603050405020304" pitchFamily="18" charset="0"/>
              </a:rPr>
              <a:t>nhận, rà soát và tổng hợp kết quả kiểm kê từ cơ sở nông nghiệp, lâm nghiệp, sử dụng đất và chất thải </a:t>
            </a:r>
            <a:r>
              <a:rPr lang="vi-VN" sz="2200" dirty="0" smtClean="0">
                <a:latin typeface="Times New Roman" panose="02020603050405020304" pitchFamily="18" charset="0"/>
                <a:cs typeface="Times New Roman" panose="02020603050405020304" pitchFamily="18" charset="0"/>
              </a:rPr>
              <a:t>(trừ </a:t>
            </a:r>
            <a:r>
              <a:rPr lang="en-US" sz="2200" dirty="0" err="1" smtClean="0">
                <a:latin typeface="Times New Roman" panose="02020603050405020304" pitchFamily="18" charset="0"/>
                <a:cs typeface="Times New Roman" panose="02020603050405020304" pitchFamily="18" charset="0"/>
              </a:rPr>
              <a:t>các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cơ</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sở</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trong</a:t>
            </a:r>
            <a:r>
              <a:rPr lang="en-US" sz="2200" dirty="0" smtClean="0">
                <a:latin typeface="Times New Roman" panose="02020603050405020304" pitchFamily="18" charset="0"/>
                <a:cs typeface="Times New Roman" panose="02020603050405020304" pitchFamily="18" charset="0"/>
              </a:rPr>
              <a:t> KCN, KKT</a:t>
            </a:r>
            <a:r>
              <a:rPr lang="vi-VN" sz="2200" dirty="0" smtClean="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	- </a:t>
            </a:r>
            <a:r>
              <a:rPr lang="vi-VN" sz="2200" dirty="0" smtClean="0">
                <a:latin typeface="Times New Roman" panose="02020603050405020304" pitchFamily="18" charset="0"/>
                <a:cs typeface="Times New Roman" panose="02020603050405020304" pitchFamily="18" charset="0"/>
              </a:rPr>
              <a:t>Chủ </a:t>
            </a:r>
            <a:r>
              <a:rPr lang="vi-VN" sz="2200" dirty="0">
                <a:latin typeface="Times New Roman" panose="02020603050405020304" pitchFamily="18" charset="0"/>
                <a:cs typeface="Times New Roman" panose="02020603050405020304" pitchFamily="18" charset="0"/>
              </a:rPr>
              <a:t>trì phối hợp tổng hợp và báo cáo </a:t>
            </a:r>
            <a:r>
              <a:rPr lang="en-US" sz="2200" dirty="0" err="1" smtClean="0">
                <a:latin typeface="Times New Roman" panose="02020603050405020304" pitchFamily="18" charset="0"/>
                <a:cs typeface="Times New Roman" panose="02020603050405020304" pitchFamily="18" charset="0"/>
              </a:rPr>
              <a:t>trình</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UBND </a:t>
            </a:r>
            <a:r>
              <a:rPr lang="vi-VN" sz="2200" dirty="0">
                <a:latin typeface="Times New Roman" panose="02020603050405020304" pitchFamily="18" charset="0"/>
                <a:cs typeface="Times New Roman" panose="02020603050405020304" pitchFamily="18" charset="0"/>
              </a:rPr>
              <a:t>thành </a:t>
            </a:r>
            <a:r>
              <a:rPr lang="vi-VN" sz="2200" dirty="0" smtClean="0">
                <a:latin typeface="Times New Roman" panose="02020603050405020304" pitchFamily="18" charset="0"/>
                <a:cs typeface="Times New Roman" panose="02020603050405020304" pitchFamily="18" charset="0"/>
              </a:rPr>
              <a:t>phố </a:t>
            </a:r>
            <a:r>
              <a:rPr lang="vi-VN" sz="2200" dirty="0">
                <a:latin typeface="Times New Roman" panose="02020603050405020304" pitchFamily="18" charset="0"/>
                <a:cs typeface="Times New Roman" panose="02020603050405020304" pitchFamily="18" charset="0"/>
              </a:rPr>
              <a:t>gửi Bộ Nông nghiệp </a:t>
            </a:r>
            <a:r>
              <a:rPr lang="en-US" sz="2200" dirty="0" err="1" smtClean="0">
                <a:latin typeface="Times New Roman" panose="02020603050405020304" pitchFamily="18" charset="0"/>
                <a:cs typeface="Times New Roman" panose="02020603050405020304" pitchFamily="18" charset="0"/>
              </a:rPr>
              <a:t>và</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Môi trường và các bộ quản lý lĩnh vực.</a:t>
            </a:r>
            <a:endParaRPr lang="en-US" sz="2200" dirty="0">
              <a:latin typeface="Times New Roman" panose="02020603050405020304" pitchFamily="18" charset="0"/>
              <a:cs typeface="Times New Roman" panose="02020603050405020304" pitchFamily="18" charset="0"/>
            </a:endParaRPr>
          </a:p>
          <a:p>
            <a:pPr algn="just">
              <a:defRPr sz="1800"/>
            </a:pPr>
            <a:r>
              <a:rPr lang="vi-VN" sz="2200" b="1" dirty="0">
                <a:solidFill>
                  <a:srgbClr val="0F5AAF"/>
                </a:solidFill>
                <a:latin typeface="Times New Roman" panose="02020603050405020304" pitchFamily="18" charset="0"/>
                <a:ea typeface="+mn-lt"/>
                <a:cs typeface="Times New Roman" panose="02020603050405020304" pitchFamily="18" charset="0"/>
              </a:rPr>
              <a:t>Sở Công Thương</a:t>
            </a:r>
            <a:endParaRPr lang="vi-VN" sz="2200" b="1" dirty="0">
              <a:solidFill>
                <a:srgbClr val="0F5AAF"/>
              </a:solidFill>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	- </a:t>
            </a:r>
            <a:r>
              <a:rPr lang="vi-VN" sz="2200" dirty="0" smtClean="0">
                <a:latin typeface="Times New Roman" panose="02020603050405020304" pitchFamily="18" charset="0"/>
                <a:cs typeface="Times New Roman" panose="02020603050405020304" pitchFamily="18" charset="0"/>
              </a:rPr>
              <a:t>Tiếp </a:t>
            </a:r>
            <a:r>
              <a:rPr lang="vi-VN" sz="2200" dirty="0">
                <a:latin typeface="Times New Roman" panose="02020603050405020304" pitchFamily="18" charset="0"/>
                <a:cs typeface="Times New Roman" panose="02020603050405020304" pitchFamily="18" charset="0"/>
              </a:rPr>
              <a:t>nhận, rà </a:t>
            </a:r>
            <a:r>
              <a:rPr lang="vi-VN" sz="2200" dirty="0" smtClean="0">
                <a:latin typeface="Times New Roman" panose="02020603050405020304" pitchFamily="18" charset="0"/>
                <a:cs typeface="Times New Roman" panose="02020603050405020304" pitchFamily="18" charset="0"/>
              </a:rPr>
              <a:t>soát</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kết </a:t>
            </a:r>
            <a:r>
              <a:rPr lang="vi-VN" sz="2200" dirty="0">
                <a:latin typeface="Times New Roman" panose="02020603050405020304" pitchFamily="18" charset="0"/>
                <a:cs typeface="Times New Roman" panose="02020603050405020304" pitchFamily="18" charset="0"/>
              </a:rPr>
              <a:t>quả kiểm kê từ cơ sở năng lượng, các quá trình công </a:t>
            </a:r>
            <a:r>
              <a:rPr lang="vi-VN" sz="2200" dirty="0" smtClean="0">
                <a:latin typeface="Times New Roman" panose="02020603050405020304" pitchFamily="18" charset="0"/>
                <a:cs typeface="Times New Roman" panose="02020603050405020304" pitchFamily="18" charset="0"/>
              </a:rPr>
              <a:t>nghiệp</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thuộc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danh</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mục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theo</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quy</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định</a:t>
            </a:r>
            <a:r>
              <a:rPr lang="vi-VN" sz="2200" dirty="0" smtClean="0">
                <a:latin typeface="Times New Roman" panose="02020603050405020304" pitchFamily="18" charset="0"/>
                <a:cs typeface="Times New Roman" panose="02020603050405020304" pitchFamily="18" charset="0"/>
              </a:rPr>
              <a:t> (trừ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KCN, KKT</a:t>
            </a:r>
            <a:r>
              <a:rPr lang="vi-VN" sz="2200" dirty="0" smtClean="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	- </a:t>
            </a:r>
            <a:r>
              <a:rPr lang="vi-VN" sz="2200" dirty="0" smtClean="0">
                <a:latin typeface="Times New Roman" panose="02020603050405020304" pitchFamily="18" charset="0"/>
                <a:cs typeface="Times New Roman" panose="02020603050405020304" pitchFamily="18" charset="0"/>
              </a:rPr>
              <a:t>Tổng </a:t>
            </a:r>
            <a:r>
              <a:rPr lang="vi-VN" sz="2200" dirty="0">
                <a:latin typeface="Times New Roman" panose="02020603050405020304" pitchFamily="18" charset="0"/>
                <a:cs typeface="Times New Roman" panose="02020603050405020304" pitchFamily="18" charset="0"/>
              </a:rPr>
              <a:t>hợp và gửi </a:t>
            </a:r>
            <a:r>
              <a:rPr lang="en-US" sz="2200" dirty="0" err="1" smtClean="0">
                <a:latin typeface="Times New Roman" panose="02020603050405020304" pitchFamily="18" charset="0"/>
                <a:cs typeface="Times New Roman" panose="02020603050405020304" pitchFamily="18" charset="0"/>
              </a:rPr>
              <a:t>kết</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quả</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kiểm</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kê</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về </a:t>
            </a:r>
            <a:r>
              <a:rPr lang="vi-VN" sz="2200" dirty="0">
                <a:latin typeface="Times New Roman" panose="02020603050405020304" pitchFamily="18" charset="0"/>
                <a:cs typeface="Times New Roman" panose="02020603050405020304" pitchFamily="18" charset="0"/>
              </a:rPr>
              <a:t>Sở Nông nghiệp </a:t>
            </a:r>
            <a:r>
              <a:rPr lang="en-US" sz="2200" dirty="0" err="1" smtClean="0">
                <a:latin typeface="Times New Roman" panose="02020603050405020304" pitchFamily="18" charset="0"/>
                <a:cs typeface="Times New Roman" panose="02020603050405020304" pitchFamily="18" charset="0"/>
              </a:rPr>
              <a:t>và</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Môi trường.</a:t>
            </a:r>
          </a:p>
          <a:p>
            <a:pPr algn="just">
              <a:defRPr sz="1800"/>
            </a:pPr>
            <a:r>
              <a:rPr lang="en-US" sz="2200" b="1" dirty="0">
                <a:latin typeface="Times New Roman" panose="02020603050405020304" pitchFamily="18" charset="0"/>
                <a:ea typeface="+mn-lt"/>
                <a:cs typeface="Times New Roman" panose="02020603050405020304" pitchFamily="18" charset="0"/>
              </a:rPr>
              <a:t> </a:t>
            </a:r>
            <a:r>
              <a:rPr lang="vi-VN" sz="2200" b="1" dirty="0">
                <a:solidFill>
                  <a:srgbClr val="0F5AAF"/>
                </a:solidFill>
                <a:latin typeface="Times New Roman" panose="02020603050405020304" pitchFamily="18" charset="0"/>
                <a:ea typeface="+mn-lt"/>
                <a:cs typeface="Times New Roman" panose="02020603050405020304" pitchFamily="18" charset="0"/>
              </a:rPr>
              <a:t>Sở Xây dựng</a:t>
            </a:r>
          </a:p>
          <a:p>
            <a:pPr algn="just"/>
            <a:r>
              <a:rPr lang="en-US" sz="2200" dirty="0" smtClean="0">
                <a:latin typeface="Times New Roman" panose="02020603050405020304" pitchFamily="18" charset="0"/>
                <a:cs typeface="Times New Roman" panose="02020603050405020304" pitchFamily="18" charset="0"/>
              </a:rPr>
              <a:t>	- </a:t>
            </a:r>
            <a:r>
              <a:rPr lang="vi-VN" sz="2200" dirty="0" smtClean="0">
                <a:latin typeface="Times New Roman" panose="02020603050405020304" pitchFamily="18" charset="0"/>
                <a:cs typeface="Times New Roman" panose="02020603050405020304" pitchFamily="18" charset="0"/>
              </a:rPr>
              <a:t>Tiếp </a:t>
            </a:r>
            <a:r>
              <a:rPr lang="vi-VN" sz="2200" dirty="0">
                <a:latin typeface="Times New Roman" panose="02020603050405020304" pitchFamily="18" charset="0"/>
                <a:cs typeface="Times New Roman" panose="02020603050405020304" pitchFamily="18" charset="0"/>
              </a:rPr>
              <a:t>nhận, rà </a:t>
            </a:r>
            <a:r>
              <a:rPr lang="vi-VN" sz="2200" dirty="0" smtClean="0">
                <a:latin typeface="Times New Roman" panose="02020603050405020304" pitchFamily="18" charset="0"/>
                <a:cs typeface="Times New Roman" panose="02020603050405020304" pitchFamily="18" charset="0"/>
              </a:rPr>
              <a:t>soát</a:t>
            </a:r>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kết </a:t>
            </a:r>
            <a:r>
              <a:rPr lang="vi-VN" sz="2200" dirty="0">
                <a:latin typeface="Times New Roman" panose="02020603050405020304" pitchFamily="18" charset="0"/>
                <a:cs typeface="Times New Roman" panose="02020603050405020304" pitchFamily="18" charset="0"/>
              </a:rPr>
              <a:t>quả kiểm kê từ cơ sở xây dựng, giao thông vận tải </a:t>
            </a:r>
            <a:r>
              <a:rPr lang="en-US" sz="2200" dirty="0" err="1">
                <a:latin typeface="Times New Roman" panose="02020603050405020304" pitchFamily="18" charset="0"/>
                <a:cs typeface="Times New Roman" panose="02020603050405020304" pitchFamily="18" charset="0"/>
              </a:rPr>
              <a:t>thuộc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danh</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mục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theo</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quy</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định</a:t>
            </a:r>
            <a:r>
              <a:rPr lang="vi-VN" sz="2200" dirty="0">
                <a:latin typeface="Times New Roman" panose="02020603050405020304" pitchFamily="18" charset="0"/>
                <a:cs typeface="Times New Roman" panose="02020603050405020304" pitchFamily="18" charset="0"/>
              </a:rPr>
              <a:t> (trừ </a:t>
            </a:r>
            <a:r>
              <a:rPr lang="en-US" sz="2200" dirty="0" err="1">
                <a:latin typeface="Times New Roman" panose="02020603050405020304" pitchFamily="18" charset="0"/>
                <a:cs typeface="Times New Roman" panose="02020603050405020304" pitchFamily="18" charset="0"/>
              </a:rPr>
              <a:t>các</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cơ</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sở</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trong</a:t>
            </a:r>
            <a:r>
              <a:rPr lang="en-US" sz="2200" dirty="0">
                <a:latin typeface="Times New Roman" panose="02020603050405020304" pitchFamily="18" charset="0"/>
                <a:cs typeface="Times New Roman" panose="02020603050405020304" pitchFamily="18" charset="0"/>
              </a:rPr>
              <a:t> KCN, KKT</a:t>
            </a:r>
            <a:r>
              <a:rPr lang="vi-VN" sz="2200" dirty="0">
                <a:latin typeface="Times New Roman" panose="02020603050405020304" pitchFamily="18" charset="0"/>
                <a:cs typeface="Times New Roman" panose="02020603050405020304" pitchFamily="18" charset="0"/>
              </a:rPr>
              <a:t>).</a:t>
            </a:r>
          </a:p>
          <a:p>
            <a:pPr algn="just"/>
            <a:r>
              <a:rPr lang="en-US" sz="2200" dirty="0" smtClean="0">
                <a:latin typeface="Times New Roman" panose="02020603050405020304" pitchFamily="18" charset="0"/>
                <a:cs typeface="Times New Roman" panose="02020603050405020304" pitchFamily="18" charset="0"/>
              </a:rPr>
              <a:t>	- </a:t>
            </a:r>
            <a:r>
              <a:rPr lang="vi-VN" sz="2200" dirty="0" smtClean="0">
                <a:latin typeface="Times New Roman" panose="02020603050405020304" pitchFamily="18" charset="0"/>
                <a:cs typeface="Times New Roman" panose="02020603050405020304" pitchFamily="18" charset="0"/>
              </a:rPr>
              <a:t>Tổng </a:t>
            </a:r>
            <a:r>
              <a:rPr lang="vi-VN" sz="2200" dirty="0">
                <a:latin typeface="Times New Roman" panose="02020603050405020304" pitchFamily="18" charset="0"/>
                <a:cs typeface="Times New Roman" panose="02020603050405020304" pitchFamily="18" charset="0"/>
              </a:rPr>
              <a:t>hợp và gửi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kê</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về Sở Nông nghiệp </a:t>
            </a:r>
            <a:r>
              <a:rPr lang="en-US" sz="2200" dirty="0" err="1">
                <a:latin typeface="Times New Roman" panose="02020603050405020304" pitchFamily="18" charset="0"/>
                <a:cs typeface="Times New Roman" panose="02020603050405020304" pitchFamily="18" charset="0"/>
              </a:rPr>
              <a:t>và</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Môi trường.</a:t>
            </a:r>
          </a:p>
          <a:p>
            <a:pPr algn="just">
              <a:defRPr sz="1800"/>
            </a:pPr>
            <a:r>
              <a:rPr lang="vi-VN" sz="2200" b="1" dirty="0">
                <a:solidFill>
                  <a:srgbClr val="0F5AAF"/>
                </a:solidFill>
                <a:latin typeface="Times New Roman" panose="02020603050405020304" pitchFamily="18" charset="0"/>
                <a:ea typeface="+mn-lt"/>
                <a:cs typeface="Times New Roman" panose="02020603050405020304" pitchFamily="18" charset="0"/>
              </a:rPr>
              <a:t>Ban Quản lý các khu kinh tế</a:t>
            </a:r>
          </a:p>
          <a:p>
            <a:pPr algn="just"/>
            <a:r>
              <a:rPr lang="en-US" sz="2200" dirty="0" smtClean="0">
                <a:latin typeface="Times New Roman" panose="02020603050405020304" pitchFamily="18" charset="0"/>
                <a:cs typeface="Times New Roman" panose="02020603050405020304" pitchFamily="18" charset="0"/>
              </a:rPr>
              <a:t>	- </a:t>
            </a:r>
            <a:r>
              <a:rPr lang="vi-VN" sz="2200" dirty="0" smtClean="0">
                <a:latin typeface="Times New Roman" panose="02020603050405020304" pitchFamily="18" charset="0"/>
                <a:cs typeface="Times New Roman" panose="02020603050405020304" pitchFamily="18" charset="0"/>
              </a:rPr>
              <a:t>Tiếp </a:t>
            </a:r>
            <a:r>
              <a:rPr lang="vi-VN" sz="2200" dirty="0">
                <a:latin typeface="Times New Roman" panose="02020603050405020304" pitchFamily="18" charset="0"/>
                <a:cs typeface="Times New Roman" panose="02020603050405020304" pitchFamily="18" charset="0"/>
              </a:rPr>
              <a:t>nhận, rà </a:t>
            </a:r>
            <a:r>
              <a:rPr lang="vi-VN" sz="2200" dirty="0" smtClean="0">
                <a:latin typeface="Times New Roman" panose="02020603050405020304" pitchFamily="18" charset="0"/>
                <a:cs typeface="Times New Roman" panose="02020603050405020304" pitchFamily="18" charset="0"/>
              </a:rPr>
              <a:t>soát</a:t>
            </a:r>
            <a:r>
              <a:rPr lang="en-US" sz="2200" dirty="0" smtClean="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tổng</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hợp</a:t>
            </a:r>
            <a:r>
              <a:rPr lang="vi-VN" sz="2200" dirty="0" smtClean="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kết quả kiểm kê từ các cơ sở trong </a:t>
            </a:r>
            <a:r>
              <a:rPr lang="en-US" sz="2200" dirty="0" smtClean="0">
                <a:latin typeface="Times New Roman" panose="02020603050405020304" pitchFamily="18" charset="0"/>
                <a:cs typeface="Times New Roman" panose="02020603050405020304" pitchFamily="18" charset="0"/>
              </a:rPr>
              <a:t>KCN, KKT.</a:t>
            </a:r>
            <a:endParaRPr lang="vi-VN" sz="2200" dirty="0">
              <a:latin typeface="Times New Roman" panose="02020603050405020304" pitchFamily="18" charset="0"/>
              <a:cs typeface="Times New Roman" panose="02020603050405020304" pitchFamily="18" charset="0"/>
            </a:endParaRPr>
          </a:p>
          <a:p>
            <a:pPr algn="just"/>
            <a:r>
              <a:rPr lang="en-US" sz="2200" dirty="0" smtClean="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 </a:t>
            </a:r>
            <a:r>
              <a:rPr lang="vi-VN" sz="2200" dirty="0">
                <a:latin typeface="Times New Roman" panose="02020603050405020304" pitchFamily="18" charset="0"/>
                <a:cs typeface="Times New Roman" panose="02020603050405020304" pitchFamily="18" charset="0"/>
              </a:rPr>
              <a:t>Tổng hợp và gửi </a:t>
            </a:r>
            <a:r>
              <a:rPr lang="en-US" sz="2200" dirty="0" err="1">
                <a:latin typeface="Times New Roman" panose="02020603050405020304" pitchFamily="18" charset="0"/>
                <a:cs typeface="Times New Roman" panose="02020603050405020304" pitchFamily="18" charset="0"/>
              </a:rPr>
              <a:t>kết</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quả</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kiểm</a:t>
            </a:r>
            <a:r>
              <a:rPr lang="en-US" sz="2200" dirty="0">
                <a:latin typeface="Times New Roman" panose="02020603050405020304" pitchFamily="18" charset="0"/>
                <a:cs typeface="Times New Roman" panose="02020603050405020304" pitchFamily="18" charset="0"/>
              </a:rPr>
              <a:t> </a:t>
            </a:r>
            <a:r>
              <a:rPr lang="en-US" sz="2200" dirty="0" err="1">
                <a:latin typeface="Times New Roman" panose="02020603050405020304" pitchFamily="18" charset="0"/>
                <a:cs typeface="Times New Roman" panose="02020603050405020304" pitchFamily="18" charset="0"/>
              </a:rPr>
              <a:t>kê</a:t>
            </a:r>
            <a:r>
              <a:rPr lang="vi-VN" sz="2200" dirty="0">
                <a:latin typeface="Times New Roman" panose="02020603050405020304" pitchFamily="18" charset="0"/>
                <a:cs typeface="Times New Roman" panose="02020603050405020304" pitchFamily="18" charset="0"/>
              </a:rPr>
              <a:t> về Sở Nông nghiệp </a:t>
            </a:r>
            <a:r>
              <a:rPr lang="en-US" sz="2200" dirty="0" err="1">
                <a:latin typeface="Times New Roman" panose="02020603050405020304" pitchFamily="18" charset="0"/>
                <a:cs typeface="Times New Roman" panose="02020603050405020304" pitchFamily="18" charset="0"/>
              </a:rPr>
              <a:t>và</a:t>
            </a:r>
            <a:r>
              <a:rPr lang="vi-VN" sz="2200" dirty="0">
                <a:latin typeface="Times New Roman" panose="02020603050405020304" pitchFamily="18" charset="0"/>
                <a:cs typeface="Times New Roman" panose="02020603050405020304" pitchFamily="18" charset="0"/>
              </a:rPr>
              <a:t> Môi trường.</a:t>
            </a:r>
          </a:p>
          <a:p>
            <a:pPr algn="just">
              <a:defRPr sz="1800"/>
            </a:pPr>
            <a:r>
              <a:rPr lang="vi-VN" sz="2200" b="1" dirty="0" smtClean="0">
                <a:solidFill>
                  <a:srgbClr val="0F5AAF"/>
                </a:solidFill>
                <a:latin typeface="Times New Roman" panose="02020603050405020304" pitchFamily="18" charset="0"/>
                <a:ea typeface="+mn-lt"/>
                <a:cs typeface="Times New Roman" panose="02020603050405020304" pitchFamily="18" charset="0"/>
              </a:rPr>
              <a:t>Các </a:t>
            </a:r>
            <a:r>
              <a:rPr lang="vi-VN" sz="2200" b="1" dirty="0">
                <a:solidFill>
                  <a:srgbClr val="0F5AAF"/>
                </a:solidFill>
                <a:latin typeface="Times New Roman" panose="02020603050405020304" pitchFamily="18" charset="0"/>
                <a:ea typeface="+mn-lt"/>
                <a:cs typeface="Times New Roman" panose="02020603050405020304" pitchFamily="18" charset="0"/>
              </a:rPr>
              <a:t>cơ quan, đơn vị liên quan</a:t>
            </a:r>
          </a:p>
          <a:p>
            <a:pPr algn="just"/>
            <a:r>
              <a:rPr lang="en-US" sz="2200" dirty="0" smtClean="0">
                <a:latin typeface="Times New Roman" panose="02020603050405020304" pitchFamily="18" charset="0"/>
                <a:cs typeface="Times New Roman" panose="02020603050405020304" pitchFamily="18" charset="0"/>
              </a:rPr>
              <a:t>	</a:t>
            </a:r>
            <a:r>
              <a:rPr lang="vi-VN" sz="2200" dirty="0" smtClean="0">
                <a:latin typeface="Times New Roman" panose="02020603050405020304" pitchFamily="18" charset="0"/>
                <a:cs typeface="Times New Roman" panose="02020603050405020304" pitchFamily="18" charset="0"/>
              </a:rPr>
              <a:t>Phối </a:t>
            </a:r>
            <a:r>
              <a:rPr lang="vi-VN" sz="2200" dirty="0">
                <a:latin typeface="Times New Roman" panose="02020603050405020304" pitchFamily="18" charset="0"/>
                <a:cs typeface="Times New Roman" panose="02020603050405020304" pitchFamily="18" charset="0"/>
              </a:rPr>
              <a:t>hợp thực hiện nhiệm vụ theo chức </a:t>
            </a:r>
            <a:r>
              <a:rPr lang="vi-VN" sz="2200" dirty="0" smtClean="0">
                <a:latin typeface="Times New Roman" panose="02020603050405020304" pitchFamily="18" charset="0"/>
                <a:cs typeface="Times New Roman" panose="02020603050405020304" pitchFamily="18" charset="0"/>
              </a:rPr>
              <a:t>năng</a:t>
            </a:r>
            <a:r>
              <a:rPr lang="en-US" sz="2200" dirty="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nhiệm</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vụ</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được</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phân</a:t>
            </a:r>
            <a:r>
              <a:rPr lang="en-US" sz="2200" dirty="0" smtClean="0">
                <a:latin typeface="Times New Roman" panose="02020603050405020304" pitchFamily="18" charset="0"/>
                <a:cs typeface="Times New Roman" panose="02020603050405020304" pitchFamily="18" charset="0"/>
              </a:rPr>
              <a:t> </a:t>
            </a:r>
            <a:r>
              <a:rPr lang="en-US" sz="2200" dirty="0" err="1" smtClean="0">
                <a:latin typeface="Times New Roman" panose="02020603050405020304" pitchFamily="18" charset="0"/>
                <a:cs typeface="Times New Roman" panose="02020603050405020304" pitchFamily="18" charset="0"/>
              </a:rPr>
              <a:t>công</a:t>
            </a:r>
            <a:r>
              <a:rPr lang="en-US" sz="2200" dirty="0" smtClean="0">
                <a:latin typeface="Times New Roman" panose="02020603050405020304" pitchFamily="18" charset="0"/>
                <a:cs typeface="Times New Roman" panose="02020603050405020304" pitchFamily="18" charset="0"/>
              </a:rPr>
              <a:t>.</a:t>
            </a:r>
            <a:endParaRPr lang="vi-VN" sz="2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85800" y="0"/>
            <a:ext cx="12192000" cy="6859270"/>
            <a:chOff x="0" y="0"/>
            <a:chExt cx="12192000" cy="6859270"/>
          </a:xfrm>
        </p:grpSpPr>
        <p:pic>
          <p:nvPicPr>
            <p:cNvPr id="3" name="object 3"/>
            <p:cNvPicPr/>
            <p:nvPr/>
          </p:nvPicPr>
          <p:blipFill>
            <a:blip r:embed="rId2" cstate="print"/>
            <a:stretch>
              <a:fillRect/>
            </a:stretch>
          </p:blipFill>
          <p:spPr>
            <a:xfrm>
              <a:off x="0" y="0"/>
              <a:ext cx="12192000" cy="6858000"/>
            </a:xfrm>
            <a:prstGeom prst="rect">
              <a:avLst/>
            </a:prstGeom>
          </p:spPr>
        </p:pic>
        <p:pic>
          <p:nvPicPr>
            <p:cNvPr id="4" name="object 4"/>
            <p:cNvPicPr/>
            <p:nvPr/>
          </p:nvPicPr>
          <p:blipFill>
            <a:blip r:embed="rId3" cstate="print"/>
            <a:stretch>
              <a:fillRect/>
            </a:stretch>
          </p:blipFill>
          <p:spPr>
            <a:xfrm>
              <a:off x="0" y="0"/>
              <a:ext cx="2851530" cy="6858759"/>
            </a:xfrm>
            <a:prstGeom prst="rect">
              <a:avLst/>
            </a:prstGeom>
          </p:spPr>
        </p:pic>
        <p:sp>
          <p:nvSpPr>
            <p:cNvPr id="5" name="object 5"/>
            <p:cNvSpPr/>
            <p:nvPr/>
          </p:nvSpPr>
          <p:spPr>
            <a:xfrm>
              <a:off x="0" y="0"/>
              <a:ext cx="182880" cy="6858000"/>
            </a:xfrm>
            <a:custGeom>
              <a:avLst/>
              <a:gdLst/>
              <a:ahLst/>
              <a:cxnLst/>
              <a:rect l="l" t="t" r="r" b="b"/>
              <a:pathLst>
                <a:path w="182880" h="6858000">
                  <a:moveTo>
                    <a:pt x="182880" y="0"/>
                  </a:moveTo>
                  <a:lnTo>
                    <a:pt x="0" y="0"/>
                  </a:lnTo>
                  <a:lnTo>
                    <a:pt x="0" y="6858000"/>
                  </a:lnTo>
                  <a:lnTo>
                    <a:pt x="182880" y="6858000"/>
                  </a:lnTo>
                  <a:lnTo>
                    <a:pt x="182880" y="0"/>
                  </a:lnTo>
                  <a:close/>
                </a:path>
              </a:pathLst>
            </a:custGeom>
            <a:solidFill>
              <a:srgbClr val="766E53"/>
            </a:solidFill>
          </p:spPr>
          <p:txBody>
            <a:bodyPr wrap="square" lIns="0" tIns="0" rIns="0" bIns="0" rtlCol="0"/>
            <a:lstStyle/>
            <a:p>
              <a:endParaRPr/>
            </a:p>
          </p:txBody>
        </p:sp>
        <p:sp>
          <p:nvSpPr>
            <p:cNvPr id="6" name="object 6"/>
            <p:cNvSpPr/>
            <p:nvPr/>
          </p:nvSpPr>
          <p:spPr>
            <a:xfrm>
              <a:off x="0" y="714375"/>
              <a:ext cx="1591945" cy="507365"/>
            </a:xfrm>
            <a:custGeom>
              <a:avLst/>
              <a:gdLst/>
              <a:ahLst/>
              <a:cxnLst/>
              <a:rect l="l" t="t" r="r" b="b"/>
              <a:pathLst>
                <a:path w="1591945" h="507365">
                  <a:moveTo>
                    <a:pt x="105" y="0"/>
                  </a:moveTo>
                  <a:lnTo>
                    <a:pt x="0" y="503820"/>
                  </a:lnTo>
                  <a:lnTo>
                    <a:pt x="1245438" y="507238"/>
                  </a:lnTo>
                  <a:lnTo>
                    <a:pt x="1345691" y="507238"/>
                  </a:lnTo>
                  <a:lnTo>
                    <a:pt x="1350390" y="502538"/>
                  </a:lnTo>
                  <a:lnTo>
                    <a:pt x="1351914" y="500888"/>
                  </a:lnTo>
                  <a:lnTo>
                    <a:pt x="1353819" y="499363"/>
                  </a:lnTo>
                  <a:lnTo>
                    <a:pt x="1355343" y="497713"/>
                  </a:lnTo>
                  <a:lnTo>
                    <a:pt x="1584324" y="268859"/>
                  </a:lnTo>
                  <a:lnTo>
                    <a:pt x="1589611" y="261695"/>
                  </a:lnTo>
                  <a:lnTo>
                    <a:pt x="1591373" y="254508"/>
                  </a:lnTo>
                  <a:lnTo>
                    <a:pt x="1589611" y="247320"/>
                  </a:lnTo>
                  <a:lnTo>
                    <a:pt x="1584324" y="240157"/>
                  </a:lnTo>
                  <a:lnTo>
                    <a:pt x="1355343" y="11302"/>
                  </a:lnTo>
                  <a:lnTo>
                    <a:pt x="1350390" y="11302"/>
                  </a:lnTo>
                  <a:lnTo>
                    <a:pt x="1350390" y="6476"/>
                  </a:lnTo>
                  <a:lnTo>
                    <a:pt x="1345691" y="6476"/>
                  </a:lnTo>
                  <a:lnTo>
                    <a:pt x="1340992" y="1777"/>
                  </a:lnTo>
                  <a:lnTo>
                    <a:pt x="1245438" y="1777"/>
                  </a:lnTo>
                  <a:lnTo>
                    <a:pt x="105" y="0"/>
                  </a:lnTo>
                  <a:close/>
                </a:path>
              </a:pathLst>
            </a:custGeom>
            <a:solidFill>
              <a:srgbClr val="A42F0F"/>
            </a:solidFill>
          </p:spPr>
          <p:txBody>
            <a:bodyPr wrap="square" lIns="0" tIns="0" rIns="0" bIns="0" rtlCol="0"/>
            <a:lstStyle/>
            <a:p>
              <a:endParaRPr/>
            </a:p>
          </p:txBody>
        </p:sp>
      </p:grpSp>
      <p:sp>
        <p:nvSpPr>
          <p:cNvPr id="7" name="object 7"/>
          <p:cNvSpPr txBox="1">
            <a:spLocks noGrp="1"/>
          </p:cNvSpPr>
          <p:nvPr>
            <p:ph type="title"/>
          </p:nvPr>
        </p:nvSpPr>
        <p:spPr>
          <a:xfrm>
            <a:off x="609600" y="53382"/>
            <a:ext cx="11582400" cy="452432"/>
          </a:xfrm>
          <a:prstGeom prst="rect">
            <a:avLst/>
          </a:prstGeom>
        </p:spPr>
        <p:txBody>
          <a:bodyPr vert="horz" wrap="square" lIns="0" tIns="12700" rIns="0" bIns="0" rtlCol="0">
            <a:spAutoFit/>
          </a:bodyPr>
          <a:lstStyle/>
          <a:p>
            <a:pPr lvl="0">
              <a:lnSpc>
                <a:spcPct val="110000"/>
              </a:lnSpc>
            </a:pPr>
            <a:r>
              <a:rPr lang="en-US"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5.4. XÂY DỰNG VÀ TRIỂN KHAI CƠ CHẾ, PHƯƠNG THỨC HỢP TÁC</a:t>
            </a:r>
            <a:r>
              <a:rPr lang="vi-VN"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object 8"/>
          <p:cNvSpPr txBox="1"/>
          <p:nvPr/>
        </p:nvSpPr>
        <p:spPr>
          <a:xfrm>
            <a:off x="457200" y="968057"/>
            <a:ext cx="11353800" cy="5091779"/>
          </a:xfrm>
          <a:prstGeom prst="rect">
            <a:avLst/>
          </a:prstGeom>
        </p:spPr>
        <p:txBody>
          <a:bodyPr vert="horz" wrap="square" lIns="0" tIns="165735" rIns="0" bIns="0" rtlCol="0">
            <a:spAutoFit/>
          </a:bodyPr>
          <a:lstStyle/>
          <a:p>
            <a:pPr>
              <a:spcBef>
                <a:spcPts val="600"/>
              </a:spcBef>
              <a:spcAft>
                <a:spcPts val="600"/>
              </a:spcAft>
              <a:defRPr sz="1800"/>
            </a:pPr>
            <a:endParaRPr lang="en-US" sz="2800" b="1" dirty="0" smtClean="0">
              <a:solidFill>
                <a:srgbClr val="FF0000"/>
              </a:solidFill>
              <a:latin typeface="Times New Roman" panose="02020603050405020304" pitchFamily="18" charset="0"/>
              <a:ea typeface="+mn-lt"/>
              <a:cs typeface="Times New Roman" panose="02020603050405020304" pitchFamily="18" charset="0"/>
            </a:endParaRPr>
          </a:p>
          <a:p>
            <a:pPr>
              <a:spcBef>
                <a:spcPts val="600"/>
              </a:spcBef>
              <a:spcAft>
                <a:spcPts val="600"/>
              </a:spcAft>
              <a:defRPr sz="1800"/>
            </a:pPr>
            <a:r>
              <a:rPr lang="vi-VN" sz="2800" b="1" dirty="0" smtClean="0">
                <a:solidFill>
                  <a:srgbClr val="FF0000"/>
                </a:solidFill>
                <a:latin typeface="Times New Roman" panose="02020603050405020304" pitchFamily="18" charset="0"/>
                <a:ea typeface="+mn-lt"/>
                <a:cs typeface="Times New Roman" panose="02020603050405020304" pitchFamily="18" charset="0"/>
              </a:rPr>
              <a:t>Sở </a:t>
            </a:r>
            <a:r>
              <a:rPr lang="vi-VN" sz="2800" b="1" dirty="0">
                <a:solidFill>
                  <a:srgbClr val="FF0000"/>
                </a:solidFill>
                <a:latin typeface="Times New Roman" panose="02020603050405020304" pitchFamily="18" charset="0"/>
                <a:ea typeface="+mn-lt"/>
                <a:cs typeface="Times New Roman" panose="02020603050405020304" pitchFamily="18" charset="0"/>
              </a:rPr>
              <a:t>Nông nghiệp và Môi trường </a:t>
            </a:r>
            <a:endParaRPr lang="en-US" sz="2800" b="1" dirty="0" smtClean="0">
              <a:solidFill>
                <a:srgbClr val="FF0000"/>
              </a:solidFill>
              <a:latin typeface="Times New Roman" panose="02020603050405020304" pitchFamily="18" charset="0"/>
              <a:ea typeface="+mn-lt"/>
              <a:cs typeface="Times New Roman" panose="02020603050405020304" pitchFamily="18" charset="0"/>
            </a:endParaRPr>
          </a:p>
          <a:p>
            <a:pPr algn="just">
              <a:spcBef>
                <a:spcPts val="600"/>
              </a:spcBef>
              <a:spcAft>
                <a:spcPts val="600"/>
              </a:spcAft>
              <a:defRPr sz="1800"/>
            </a:pPr>
            <a:r>
              <a:rPr lang="en-US" sz="2800" b="1" dirty="0">
                <a:solidFill>
                  <a:srgbClr val="FF0000"/>
                </a:solidFill>
                <a:latin typeface="Times New Roman" panose="02020603050405020304" pitchFamily="18" charset="0"/>
                <a:ea typeface="+mn-lt"/>
                <a:cs typeface="Times New Roman" panose="02020603050405020304" pitchFamily="18" charset="0"/>
              </a:rPr>
              <a:t>	</a:t>
            </a:r>
            <a:r>
              <a:rPr lang="en-US" sz="2800" dirty="0" smtClean="0">
                <a:latin typeface="Times New Roman" panose="02020603050405020304" pitchFamily="18" charset="0"/>
                <a:ea typeface="+mn-lt"/>
                <a:cs typeface="Times New Roman" panose="02020603050405020304" pitchFamily="18" charset="0"/>
              </a:rPr>
              <a:t>C</a:t>
            </a:r>
            <a:r>
              <a:rPr lang="vi-VN" sz="2800" dirty="0" smtClean="0">
                <a:latin typeface="Times New Roman" panose="02020603050405020304" pitchFamily="18" charset="0"/>
                <a:ea typeface="+mn-lt"/>
                <a:cs typeface="Times New Roman" panose="02020603050405020304" pitchFamily="18" charset="0"/>
              </a:rPr>
              <a:t>hủ </a:t>
            </a:r>
            <a:r>
              <a:rPr lang="vi-VN" sz="2800" dirty="0">
                <a:latin typeface="Times New Roman" panose="02020603050405020304" pitchFamily="18" charset="0"/>
                <a:ea typeface="+mn-lt"/>
                <a:cs typeface="Times New Roman" panose="02020603050405020304" pitchFamily="18" charset="0"/>
              </a:rPr>
              <a:t>trì tham mưu, phối hợp triển khai các chương trình, dự án hợp tác song phương, đa phương về giảm nhẹ phát thải KNK và bảo vệ tầng ô-dôn; </a:t>
            </a:r>
            <a:r>
              <a:rPr lang="vi-VN" sz="2800" dirty="0" smtClean="0">
                <a:latin typeface="Times New Roman" panose="02020603050405020304" pitchFamily="18" charset="0"/>
                <a:ea typeface="+mn-lt"/>
                <a:cs typeface="Times New Roman" panose="02020603050405020304" pitchFamily="18" charset="0"/>
              </a:rPr>
              <a:t>tổ </a:t>
            </a:r>
            <a:r>
              <a:rPr lang="vi-VN" sz="2800" dirty="0">
                <a:latin typeface="Times New Roman" panose="02020603050405020304" pitchFamily="18" charset="0"/>
                <a:ea typeface="+mn-lt"/>
                <a:cs typeface="Times New Roman" panose="02020603050405020304" pitchFamily="18" charset="0"/>
              </a:rPr>
              <a:t>chức tuyên truyền, nâng cao năng lực và nhận thức cộng đồng.</a:t>
            </a:r>
          </a:p>
          <a:p>
            <a:pPr algn="just">
              <a:spcBef>
                <a:spcPts val="600"/>
              </a:spcBef>
              <a:spcAft>
                <a:spcPts val="600"/>
              </a:spcAft>
              <a:defRPr sz="1800"/>
            </a:pPr>
            <a:r>
              <a:rPr lang="vi-VN" sz="2800" b="1" dirty="0">
                <a:solidFill>
                  <a:srgbClr val="FF0000"/>
                </a:solidFill>
                <a:latin typeface="Times New Roman" panose="02020603050405020304" pitchFamily="18" charset="0"/>
                <a:ea typeface="+mn-lt"/>
                <a:cs typeface="Times New Roman" panose="02020603050405020304" pitchFamily="18" charset="0"/>
              </a:rPr>
              <a:t>Sở Ngoại vụ </a:t>
            </a:r>
            <a:endParaRPr lang="en-US" sz="2800" b="1" dirty="0" smtClean="0">
              <a:solidFill>
                <a:srgbClr val="FF0000"/>
              </a:solidFill>
              <a:latin typeface="Times New Roman" panose="02020603050405020304" pitchFamily="18" charset="0"/>
              <a:ea typeface="+mn-lt"/>
              <a:cs typeface="Times New Roman" panose="02020603050405020304" pitchFamily="18" charset="0"/>
            </a:endParaRPr>
          </a:p>
          <a:p>
            <a:pPr algn="just">
              <a:spcBef>
                <a:spcPts val="600"/>
              </a:spcBef>
              <a:spcAft>
                <a:spcPts val="600"/>
              </a:spcAft>
              <a:defRPr sz="1800"/>
            </a:pPr>
            <a:r>
              <a:rPr lang="en-US" sz="2800" b="1" dirty="0">
                <a:solidFill>
                  <a:srgbClr val="FF0000"/>
                </a:solidFill>
                <a:latin typeface="Times New Roman" panose="02020603050405020304" pitchFamily="18" charset="0"/>
                <a:ea typeface="+mn-lt"/>
                <a:cs typeface="Times New Roman" panose="02020603050405020304" pitchFamily="18" charset="0"/>
              </a:rPr>
              <a:t>	</a:t>
            </a:r>
            <a:r>
              <a:rPr lang="en-US" sz="2800" dirty="0">
                <a:latin typeface="Times New Roman" panose="02020603050405020304" pitchFamily="18" charset="0"/>
                <a:ea typeface="+mn-lt"/>
                <a:cs typeface="Times New Roman" panose="02020603050405020304" pitchFamily="18" charset="0"/>
              </a:rPr>
              <a:t>Q</a:t>
            </a:r>
            <a:r>
              <a:rPr lang="vi-VN" sz="2800" dirty="0">
                <a:latin typeface="Times New Roman" panose="02020603050405020304" pitchFamily="18" charset="0"/>
                <a:ea typeface="+mn-lt"/>
                <a:cs typeface="Times New Roman" panose="02020603050405020304" pitchFamily="18" charset="0"/>
              </a:rPr>
              <a:t>uản lý </a:t>
            </a:r>
            <a:r>
              <a:rPr lang="en-US" sz="2800" dirty="0" err="1" smtClean="0">
                <a:latin typeface="Times New Roman" panose="02020603050405020304" pitchFamily="18" charset="0"/>
                <a:ea typeface="+mn-lt"/>
                <a:cs typeface="Times New Roman" panose="02020603050405020304" pitchFamily="18" charset="0"/>
              </a:rPr>
              <a:t>nhà</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nước</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về</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ký</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kết</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thỏa</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thuận</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quốc</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tế</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phối</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hợp</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các</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đơn</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vị</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liên</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quan</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triển</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khai</a:t>
            </a:r>
            <a:r>
              <a:rPr lang="en-US" sz="2800" dirty="0" smtClean="0">
                <a:latin typeface="Times New Roman" panose="02020603050405020304" pitchFamily="18" charset="0"/>
                <a:ea typeface="+mn-lt"/>
                <a:cs typeface="Times New Roman" panose="02020603050405020304" pitchFamily="18" charset="0"/>
              </a:rPr>
              <a:t> </a:t>
            </a:r>
            <a:r>
              <a:rPr lang="vi-VN" sz="2800" dirty="0" smtClean="0">
                <a:latin typeface="Times New Roman" panose="02020603050405020304" pitchFamily="18" charset="0"/>
                <a:ea typeface="+mn-lt"/>
                <a:cs typeface="Times New Roman" panose="02020603050405020304" pitchFamily="18" charset="0"/>
              </a:rPr>
              <a:t>thực </a:t>
            </a:r>
            <a:r>
              <a:rPr lang="vi-VN" sz="2800" dirty="0">
                <a:latin typeface="Times New Roman" panose="02020603050405020304" pitchFamily="18" charset="0"/>
                <a:ea typeface="+mn-lt"/>
                <a:cs typeface="Times New Roman" panose="02020603050405020304" pitchFamily="18" charset="0"/>
              </a:rPr>
              <a:t>hiện các thỏa thuận quốc tế, huy động nguồn lực, công nghệ, kỹ thuật từ các tổ chức và địa phương nước ngoài </a:t>
            </a:r>
            <a:r>
              <a:rPr lang="en-US" sz="2800" dirty="0" err="1" smtClean="0">
                <a:latin typeface="Times New Roman" panose="02020603050405020304" pitchFamily="18" charset="0"/>
                <a:ea typeface="+mn-lt"/>
                <a:cs typeface="Times New Roman" panose="02020603050405020304" pitchFamily="18" charset="0"/>
              </a:rPr>
              <a:t>liên</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quan</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đến</a:t>
            </a:r>
            <a:r>
              <a:rPr lang="en-US" sz="2800" dirty="0" smtClean="0">
                <a:latin typeface="Times New Roman" panose="02020603050405020304" pitchFamily="18" charset="0"/>
                <a:ea typeface="+mn-lt"/>
                <a:cs typeface="Times New Roman" panose="02020603050405020304" pitchFamily="18" charset="0"/>
              </a:rPr>
              <a:t> BĐKH, </a:t>
            </a:r>
            <a:r>
              <a:rPr lang="en-US" sz="2800" dirty="0" err="1" smtClean="0">
                <a:latin typeface="Times New Roman" panose="02020603050405020304" pitchFamily="18" charset="0"/>
                <a:ea typeface="+mn-lt"/>
                <a:cs typeface="Times New Roman" panose="02020603050405020304" pitchFamily="18" charset="0"/>
              </a:rPr>
              <a:t>công</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tác</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kiểm</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kê</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và</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giảm</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nhẹ</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phát</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thửi</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khí</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nhà</a:t>
            </a:r>
            <a:r>
              <a:rPr lang="en-US" sz="2800" dirty="0" smtClean="0">
                <a:latin typeface="Times New Roman" panose="02020603050405020304" pitchFamily="18" charset="0"/>
                <a:ea typeface="+mn-lt"/>
                <a:cs typeface="Times New Roman" panose="02020603050405020304" pitchFamily="18" charset="0"/>
              </a:rPr>
              <a:t> </a:t>
            </a:r>
            <a:r>
              <a:rPr lang="en-US" sz="2800" dirty="0" err="1" smtClean="0">
                <a:latin typeface="Times New Roman" panose="02020603050405020304" pitchFamily="18" charset="0"/>
                <a:ea typeface="+mn-lt"/>
                <a:cs typeface="Times New Roman" panose="02020603050405020304" pitchFamily="18" charset="0"/>
              </a:rPr>
              <a:t>kính</a:t>
            </a:r>
            <a:r>
              <a:rPr lang="en-US" sz="2800" dirty="0" smtClean="0">
                <a:latin typeface="Times New Roman" panose="02020603050405020304" pitchFamily="18" charset="0"/>
                <a:ea typeface="+mn-lt"/>
                <a:cs typeface="Times New Roman" panose="02020603050405020304" pitchFamily="18" charset="0"/>
              </a:rPr>
              <a:t>.</a:t>
            </a:r>
          </a:p>
        </p:txBody>
      </p:sp>
    </p:spTree>
    <p:extLst>
      <p:ext uri="{BB962C8B-B14F-4D97-AF65-F5344CB8AC3E}">
        <p14:creationId xmlns:p14="http://schemas.microsoft.com/office/powerpoint/2010/main" val="75013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609600"/>
          </a:xfrm>
        </p:spPr>
        <p:txBody>
          <a:bodyPr>
            <a:normAutofit fontScale="90000"/>
          </a:bodyPr>
          <a:lstStyle/>
          <a:p>
            <a:r>
              <a:rPr lang="en-US"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5.5. TĂNG CƯỜNG NĂNG LỰC, NÂNG CAO NHẬN THỨC</a:t>
            </a:r>
            <a:endParaRPr lang="en-US" b="1" dirty="0">
              <a:solidFill>
                <a:srgbClr val="FF0000"/>
              </a:solidFill>
            </a:endParaRPr>
          </a:p>
        </p:txBody>
      </p:sp>
      <p:sp>
        <p:nvSpPr>
          <p:cNvPr id="3" name="Content Placeholder 2"/>
          <p:cNvSpPr>
            <a:spLocks noGrp="1"/>
          </p:cNvSpPr>
          <p:nvPr>
            <p:ph idx="1"/>
          </p:nvPr>
        </p:nvSpPr>
        <p:spPr>
          <a:xfrm>
            <a:off x="0" y="609600"/>
            <a:ext cx="12192000" cy="6248399"/>
          </a:xfrm>
        </p:spPr>
        <p:txBody>
          <a:bodyPr>
            <a:noAutofit/>
          </a:bodyPr>
          <a:lstStyle/>
          <a:p>
            <a:pPr algn="just">
              <a:spcBef>
                <a:spcPts val="600"/>
              </a:spcBef>
              <a:defRPr sz="1800"/>
            </a:pPr>
            <a:r>
              <a:rPr lang="vi-VN" sz="2500" b="1" dirty="0">
                <a:solidFill>
                  <a:schemeClr val="accent6">
                    <a:lumMod val="75000"/>
                  </a:schemeClr>
                </a:solidFill>
                <a:latin typeface="Times New Roman" panose="02020603050405020304" pitchFamily="18" charset="0"/>
                <a:ea typeface="+mn-lt"/>
                <a:cs typeface="Times New Roman" panose="02020603050405020304" pitchFamily="18" charset="0"/>
              </a:rPr>
              <a:t>Sở Nông nghiệp và Môi trường</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Tổ</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chức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phổ</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biến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tuyên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truyền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tăng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cường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hợp</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tác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quốc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tế</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để</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nâng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cao</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năng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lực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nhận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thức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smtClean="0">
                <a:solidFill>
                  <a:schemeClr val="tx1"/>
                </a:solidFill>
                <a:latin typeface="Times New Roman" panose="02020603050405020304" pitchFamily="18" charset="0"/>
                <a:ea typeface="+mn-lt"/>
                <a:cs typeface="Times New Roman" panose="02020603050405020304" pitchFamily="18" charset="0"/>
              </a:rPr>
              <a:t>cộng</a:t>
            </a:r>
            <a:r>
              <a:rPr lang="en-US" sz="2500" dirty="0" smtClean="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đồng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huy</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động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của</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nhân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dân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về</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giảm</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nhẹ</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phát</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thải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khí</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nhà</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smtClean="0">
                <a:solidFill>
                  <a:schemeClr val="tx1"/>
                </a:solidFill>
                <a:latin typeface="Times New Roman" panose="02020603050405020304" pitchFamily="18" charset="0"/>
                <a:ea typeface="+mn-lt"/>
                <a:cs typeface="Times New Roman" panose="02020603050405020304" pitchFamily="18" charset="0"/>
              </a:rPr>
              <a:t>kính</a:t>
            </a:r>
            <a:r>
              <a:rPr lang="en-US" sz="2500" dirty="0" smtClean="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và</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bảo</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vệ</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tầng</a:t>
            </a:r>
            <a:r>
              <a:rPr lang="en-US" sz="2500" dirty="0">
                <a:solidFill>
                  <a:schemeClr val="tx1"/>
                </a:solidFill>
                <a:latin typeface="Times New Roman" panose="02020603050405020304" pitchFamily="18" charset="0"/>
                <a:ea typeface="+mn-lt"/>
                <a:cs typeface="Times New Roman" panose="02020603050405020304" pitchFamily="18" charset="0"/>
              </a:rPr>
              <a:t> Ô-</a:t>
            </a:r>
            <a:r>
              <a:rPr lang="en-US" sz="2500" dirty="0" err="1">
                <a:solidFill>
                  <a:schemeClr val="tx1"/>
                </a:solidFill>
                <a:latin typeface="Times New Roman" panose="02020603050405020304" pitchFamily="18" charset="0"/>
                <a:ea typeface="+mn-lt"/>
                <a:cs typeface="Times New Roman" panose="02020603050405020304" pitchFamily="18" charset="0"/>
              </a:rPr>
              <a:t>dôn</a:t>
            </a:r>
            <a:r>
              <a:rPr lang="en-US" sz="2500" dirty="0">
                <a:solidFill>
                  <a:schemeClr val="tx1"/>
                </a:solidFill>
                <a:latin typeface="Times New Roman" panose="02020603050405020304" pitchFamily="18" charset="0"/>
                <a:ea typeface="+mn-lt"/>
                <a:cs typeface="Times New Roman" panose="02020603050405020304" pitchFamily="18" charset="0"/>
              </a:rPr>
              <a:t>.</a:t>
            </a:r>
          </a:p>
          <a:p>
            <a:pPr>
              <a:spcBef>
                <a:spcPts val="600"/>
              </a:spcBef>
              <a:defRPr sz="1800"/>
            </a:pP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Sở</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Giáo</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dục</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và</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Đào</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tạo</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Hướng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dẫn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các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cơ</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sở</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giáo</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dục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lồng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ghép</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smtClean="0">
                <a:solidFill>
                  <a:schemeClr val="tx1"/>
                </a:solidFill>
                <a:latin typeface="Times New Roman" panose="02020603050405020304" pitchFamily="18" charset="0"/>
                <a:ea typeface="+mn-lt"/>
                <a:cs typeface="Times New Roman" panose="02020603050405020304" pitchFamily="18" charset="0"/>
              </a:rPr>
              <a:t>nội</a:t>
            </a:r>
            <a:r>
              <a:rPr lang="en-US" sz="2500" dirty="0" smtClean="0">
                <a:solidFill>
                  <a:schemeClr val="tx1"/>
                </a:solidFill>
                <a:latin typeface="Times New Roman" panose="02020603050405020304" pitchFamily="18" charset="0"/>
                <a:ea typeface="+mn-lt"/>
                <a:cs typeface="Times New Roman" panose="02020603050405020304" pitchFamily="18" charset="0"/>
              </a:rPr>
              <a:t> </a:t>
            </a:r>
            <a:r>
              <a:rPr lang="en-US" sz="2500" dirty="0">
                <a:solidFill>
                  <a:schemeClr val="tx1"/>
                </a:solidFill>
                <a:latin typeface="Times New Roman" panose="02020603050405020304" pitchFamily="18" charset="0"/>
                <a:ea typeface="+mn-lt"/>
                <a:cs typeface="Times New Roman" panose="02020603050405020304" pitchFamily="18" charset="0"/>
              </a:rPr>
              <a:t>dung </a:t>
            </a:r>
            <a:r>
              <a:rPr lang="en-US" sz="2500" dirty="0" err="1">
                <a:solidFill>
                  <a:schemeClr val="tx1"/>
                </a:solidFill>
                <a:latin typeface="Times New Roman" panose="02020603050405020304" pitchFamily="18" charset="0"/>
                <a:ea typeface="+mn-lt"/>
                <a:cs typeface="Times New Roman" panose="02020603050405020304" pitchFamily="18" charset="0"/>
              </a:rPr>
              <a:t>giáo</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dục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môi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trường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giảm</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nhẹ</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phát</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thải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khí</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nhà</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kính</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trong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chương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trình</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giáo</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dục</a:t>
            </a:r>
            <a:r>
              <a:rPr lang="en-US" sz="2500" dirty="0">
                <a:solidFill>
                  <a:schemeClr val="tx1"/>
                </a:solidFill>
                <a:latin typeface="Times New Roman" panose="02020603050405020304" pitchFamily="18" charset="0"/>
                <a:ea typeface="+mn-lt"/>
                <a:cs typeface="Times New Roman" panose="02020603050405020304" pitchFamily="18" charset="0"/>
              </a:rPr>
              <a:t>.</a:t>
            </a:r>
          </a:p>
          <a:p>
            <a:pPr>
              <a:spcBef>
                <a:spcPts val="600"/>
              </a:spcBef>
              <a:defRPr sz="1800"/>
            </a:pP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Sở</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Văn</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hóa</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Thể</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thao</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và</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Du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lịch</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Đẩy</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mạnh</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công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tác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thông</a:t>
            </a:r>
            <a:r>
              <a:rPr lang="en-US" sz="2500" dirty="0">
                <a:solidFill>
                  <a:schemeClr val="tx1"/>
                </a:solidFill>
                <a:latin typeface="Times New Roman" panose="02020603050405020304" pitchFamily="18" charset="0"/>
                <a:ea typeface="+mn-lt"/>
                <a:cs typeface="Times New Roman" panose="02020603050405020304" pitchFamily="18" charset="0"/>
              </a:rPr>
              <a:t> tin </a:t>
            </a:r>
            <a:r>
              <a:rPr lang="en-US" sz="2500" dirty="0" err="1">
                <a:solidFill>
                  <a:schemeClr val="tx1"/>
                </a:solidFill>
                <a:latin typeface="Times New Roman" panose="02020603050405020304" pitchFamily="18" charset="0"/>
                <a:ea typeface="+mn-lt"/>
                <a:cs typeface="Times New Roman" panose="02020603050405020304" pitchFamily="18" charset="0"/>
              </a:rPr>
              <a:t>tuyên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truyền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về</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kiểm</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kê</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và</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giảm</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nhẹ</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phát</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thải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khí</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nhà</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kính</a:t>
            </a:r>
            <a:r>
              <a:rPr lang="en-US" sz="2500" dirty="0">
                <a:solidFill>
                  <a:schemeClr val="tx1"/>
                </a:solidFill>
                <a:latin typeface="Times New Roman" panose="02020603050405020304" pitchFamily="18" charset="0"/>
                <a:ea typeface="+mn-lt"/>
                <a:cs typeface="Times New Roman" panose="02020603050405020304" pitchFamily="18" charset="0"/>
              </a:rPr>
              <a:t>.</a:t>
            </a:r>
          </a:p>
          <a:p>
            <a:pPr>
              <a:spcBef>
                <a:spcPts val="600"/>
              </a:spcBef>
              <a:defRPr sz="1800"/>
            </a:pP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Ban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Quản</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lý</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Khu</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kinh</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tế</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Tuyên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truyền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về</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kiểm</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kê</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và</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giảm</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nhẹ</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phát</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thải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khí</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nhà</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kính</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đến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các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cơ</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sở</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trong</a:t>
            </a:r>
            <a:r>
              <a:rPr lang="en-US" sz="2500" dirty="0">
                <a:solidFill>
                  <a:schemeClr val="tx1"/>
                </a:solidFill>
                <a:latin typeface="Times New Roman" panose="02020603050405020304" pitchFamily="18" charset="0"/>
                <a:ea typeface="+mn-lt"/>
                <a:cs typeface="Times New Roman" panose="02020603050405020304" pitchFamily="18" charset="0"/>
              </a:rPr>
              <a:t> KCN, KKT.</a:t>
            </a:r>
          </a:p>
          <a:p>
            <a:pPr>
              <a:spcBef>
                <a:spcPts val="600"/>
              </a:spcBef>
              <a:defRPr sz="1800"/>
            </a:pP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UBND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cấp</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b="1" dirty="0" err="1">
                <a:solidFill>
                  <a:schemeClr val="accent6">
                    <a:lumMod val="75000"/>
                  </a:schemeClr>
                </a:solidFill>
                <a:latin typeface="Times New Roman" panose="02020603050405020304" pitchFamily="18" charset="0"/>
                <a:ea typeface="+mn-lt"/>
                <a:cs typeface="Times New Roman" panose="02020603050405020304" pitchFamily="18" charset="0"/>
              </a:rPr>
              <a:t>xã</a:t>
            </a:r>
            <a:r>
              <a:rPr lang="en-US" sz="2500" b="1" dirty="0">
                <a:solidFill>
                  <a:schemeClr val="accent6">
                    <a:lumMod val="75000"/>
                  </a:schemeClr>
                </a:solidFill>
                <a:latin typeface="Times New Roman" panose="02020603050405020304" pitchFamily="18" charset="0"/>
                <a:ea typeface="+mn-lt"/>
                <a:cs typeface="Times New Roman" panose="02020603050405020304" pitchFamily="18" charset="0"/>
              </a:rPr>
              <a:t>: </a:t>
            </a:r>
            <a:r>
              <a:rPr lang="en-US" sz="2500" dirty="0">
                <a:solidFill>
                  <a:schemeClr val="tx1"/>
                </a:solidFill>
                <a:latin typeface="Times New Roman" panose="02020603050405020304" pitchFamily="18" charset="0"/>
                <a:ea typeface="+mn-lt"/>
                <a:cs typeface="Times New Roman" panose="02020603050405020304" pitchFamily="18" charset="0"/>
              </a:rPr>
              <a:t>Thu </a:t>
            </a:r>
            <a:r>
              <a:rPr lang="en-US" sz="2500" dirty="0" err="1">
                <a:solidFill>
                  <a:schemeClr val="tx1"/>
                </a:solidFill>
                <a:latin typeface="Times New Roman" panose="02020603050405020304" pitchFamily="18" charset="0"/>
                <a:ea typeface="+mn-lt"/>
                <a:cs typeface="Times New Roman" panose="02020603050405020304" pitchFamily="18" charset="0"/>
              </a:rPr>
              <a:t>thập</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dữ</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liệu</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từ</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các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cơ</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sở</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tổ</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chức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tại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địa</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phương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phối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hợp</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triển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khai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các</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hoạt</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động</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smtClean="0">
                <a:solidFill>
                  <a:schemeClr val="tx1"/>
                </a:solidFill>
                <a:latin typeface="Times New Roman" panose="02020603050405020304" pitchFamily="18" charset="0"/>
                <a:ea typeface="+mn-lt"/>
                <a:cs typeface="Times New Roman" panose="02020603050405020304" pitchFamily="18" charset="0"/>
              </a:rPr>
              <a:t>tuyên</a:t>
            </a:r>
            <a:r>
              <a:rPr lang="en-US" sz="2500" dirty="0" smtClean="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truyền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giám</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sát</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tại</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địa</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bàn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quản</a:t>
            </a:r>
            <a:r>
              <a:rPr lang="en-US" sz="2500" dirty="0">
                <a:solidFill>
                  <a:schemeClr val="tx1"/>
                </a:solidFill>
                <a:latin typeface="Times New Roman" panose="02020603050405020304" pitchFamily="18" charset="0"/>
                <a:ea typeface="+mn-lt"/>
                <a:cs typeface="Times New Roman" panose="02020603050405020304" pitchFamily="18" charset="0"/>
              </a:rPr>
              <a:t> </a:t>
            </a:r>
            <a:r>
              <a:rPr lang="en-US" sz="2500" dirty="0" err="1">
                <a:solidFill>
                  <a:schemeClr val="tx1"/>
                </a:solidFill>
                <a:latin typeface="Times New Roman" panose="02020603050405020304" pitchFamily="18" charset="0"/>
                <a:ea typeface="+mn-lt"/>
                <a:cs typeface="Times New Roman" panose="02020603050405020304" pitchFamily="18" charset="0"/>
              </a:rPr>
              <a:t>lý</a:t>
            </a:r>
            <a:r>
              <a:rPr lang="en-US" sz="2500" dirty="0">
                <a:solidFill>
                  <a:schemeClr val="tx1"/>
                </a:solidFill>
                <a:latin typeface="Times New Roman" panose="02020603050405020304" pitchFamily="18" charset="0"/>
                <a:ea typeface="+mn-lt"/>
                <a:cs typeface="Times New Roman" panose="02020603050405020304" pitchFamily="18" charset="0"/>
              </a:rPr>
              <a:t>.</a:t>
            </a:r>
          </a:p>
          <a:p>
            <a:pPr algn="just">
              <a:spcBef>
                <a:spcPts val="600"/>
              </a:spcBef>
              <a:defRPr sz="1800"/>
            </a:pPr>
            <a:r>
              <a:rPr lang="vi-VN" sz="2500" b="1" dirty="0">
                <a:solidFill>
                  <a:schemeClr val="accent6">
                    <a:lumMod val="75000"/>
                  </a:schemeClr>
                </a:solidFill>
                <a:latin typeface="Times New Roman" panose="02020603050405020304" pitchFamily="18" charset="0"/>
                <a:ea typeface="+mn-lt"/>
                <a:cs typeface="Times New Roman" panose="02020603050405020304" pitchFamily="18" charset="0"/>
              </a:rPr>
              <a:t>Các cơ quan, đơn vị liên quan</a:t>
            </a:r>
          </a:p>
          <a:p>
            <a:pPr marL="0" indent="0" algn="just">
              <a:spcBef>
                <a:spcPts val="600"/>
              </a:spcBef>
              <a:buNone/>
              <a:defRPr sz="1800"/>
            </a:pPr>
            <a:r>
              <a:rPr lang="en-US" sz="2500" dirty="0">
                <a:latin typeface="Times New Roman" panose="02020603050405020304" pitchFamily="18" charset="0"/>
                <a:ea typeface="+mn-lt"/>
                <a:cs typeface="Times New Roman" panose="02020603050405020304" pitchFamily="18" charset="0"/>
              </a:rPr>
              <a:t>	</a:t>
            </a:r>
            <a:r>
              <a:rPr lang="vi-VN" sz="2500" dirty="0">
                <a:latin typeface="Times New Roman" panose="02020603050405020304" pitchFamily="18" charset="0"/>
                <a:ea typeface="+mn-lt"/>
                <a:cs typeface="Times New Roman" panose="02020603050405020304" pitchFamily="18" charset="0"/>
              </a:rPr>
              <a:t>Phối hợp thực hiện theo chức năng, nhiệm vụ </a:t>
            </a:r>
            <a:r>
              <a:rPr lang="en-US" sz="2500" dirty="0" err="1">
                <a:latin typeface="Times New Roman" panose="02020603050405020304" pitchFamily="18" charset="0"/>
                <a:ea typeface="+mn-lt"/>
                <a:cs typeface="Times New Roman" panose="02020603050405020304" pitchFamily="18" charset="0"/>
              </a:rPr>
              <a:t>phù</a:t>
            </a:r>
            <a:r>
              <a:rPr lang="en-US" sz="2500" dirty="0">
                <a:latin typeface="Times New Roman" panose="02020603050405020304" pitchFamily="18" charset="0"/>
                <a:ea typeface="+mn-lt"/>
                <a:cs typeface="Times New Roman" panose="02020603050405020304" pitchFamily="18" charset="0"/>
              </a:rPr>
              <a:t> </a:t>
            </a:r>
            <a:r>
              <a:rPr lang="en-US" sz="2500" dirty="0" err="1">
                <a:latin typeface="Times New Roman" panose="02020603050405020304" pitchFamily="18" charset="0"/>
                <a:ea typeface="+mn-lt"/>
                <a:cs typeface="Times New Roman" panose="02020603050405020304" pitchFamily="18" charset="0"/>
              </a:rPr>
              <a:t>hợp</a:t>
            </a:r>
            <a:r>
              <a:rPr lang="en-US" sz="2500" dirty="0">
                <a:latin typeface="Times New Roman" panose="02020603050405020304" pitchFamily="18" charset="0"/>
                <a:ea typeface="+mn-lt"/>
                <a:cs typeface="Times New Roman" panose="02020603050405020304" pitchFamily="18" charset="0"/>
              </a:rPr>
              <a:t> </a:t>
            </a:r>
            <a:r>
              <a:rPr lang="en-US" sz="2500" dirty="0" err="1">
                <a:latin typeface="Times New Roman" panose="02020603050405020304" pitchFamily="18" charset="0"/>
                <a:ea typeface="+mn-lt"/>
                <a:cs typeface="Times New Roman" panose="02020603050405020304" pitchFamily="18" charset="0"/>
              </a:rPr>
              <a:t>với</a:t>
            </a:r>
            <a:r>
              <a:rPr lang="en-US" sz="2500" dirty="0">
                <a:latin typeface="Times New Roman" panose="02020603050405020304" pitchFamily="18" charset="0"/>
                <a:ea typeface="+mn-lt"/>
                <a:cs typeface="Times New Roman" panose="02020603050405020304" pitchFamily="18" charset="0"/>
              </a:rPr>
              <a:t> </a:t>
            </a:r>
            <a:r>
              <a:rPr lang="en-US" sz="2500" dirty="0" err="1">
                <a:latin typeface="Times New Roman" panose="02020603050405020304" pitchFamily="18" charset="0"/>
                <a:ea typeface="+mn-lt"/>
                <a:cs typeface="Times New Roman" panose="02020603050405020304" pitchFamily="18" charset="0"/>
              </a:rPr>
              <a:t>chức</a:t>
            </a:r>
            <a:r>
              <a:rPr lang="en-US" sz="2500" dirty="0">
                <a:latin typeface="Times New Roman" panose="02020603050405020304" pitchFamily="18" charset="0"/>
                <a:ea typeface="+mn-lt"/>
                <a:cs typeface="Times New Roman" panose="02020603050405020304" pitchFamily="18" charset="0"/>
              </a:rPr>
              <a:t> </a:t>
            </a:r>
            <a:r>
              <a:rPr lang="en-US" sz="2500" dirty="0" err="1">
                <a:latin typeface="Times New Roman" panose="02020603050405020304" pitchFamily="18" charset="0"/>
                <a:ea typeface="+mn-lt"/>
                <a:cs typeface="Times New Roman" panose="02020603050405020304" pitchFamily="18" charset="0"/>
              </a:rPr>
              <a:t>năng</a:t>
            </a:r>
            <a:r>
              <a:rPr lang="en-US" sz="2500" dirty="0">
                <a:latin typeface="Times New Roman" panose="02020603050405020304" pitchFamily="18" charset="0"/>
                <a:ea typeface="+mn-lt"/>
                <a:cs typeface="Times New Roman" panose="02020603050405020304" pitchFamily="18" charset="0"/>
              </a:rPr>
              <a:t>, </a:t>
            </a:r>
            <a:r>
              <a:rPr lang="en-US" sz="2500" dirty="0" err="1">
                <a:latin typeface="Times New Roman" panose="02020603050405020304" pitchFamily="18" charset="0"/>
                <a:ea typeface="+mn-lt"/>
                <a:cs typeface="Times New Roman" panose="02020603050405020304" pitchFamily="18" charset="0"/>
              </a:rPr>
              <a:t>nhiệm</a:t>
            </a:r>
            <a:r>
              <a:rPr lang="en-US" sz="2500" dirty="0">
                <a:latin typeface="Times New Roman" panose="02020603050405020304" pitchFamily="18" charset="0"/>
                <a:ea typeface="+mn-lt"/>
                <a:cs typeface="Times New Roman" panose="02020603050405020304" pitchFamily="18" charset="0"/>
              </a:rPr>
              <a:t> </a:t>
            </a:r>
            <a:r>
              <a:rPr lang="en-US" sz="2500" dirty="0" err="1">
                <a:latin typeface="Times New Roman" panose="02020603050405020304" pitchFamily="18" charset="0"/>
                <a:ea typeface="+mn-lt"/>
                <a:cs typeface="Times New Roman" panose="02020603050405020304" pitchFamily="18" charset="0"/>
              </a:rPr>
              <a:t>vụ</a:t>
            </a:r>
            <a:r>
              <a:rPr lang="en-US" sz="2500" dirty="0">
                <a:latin typeface="Times New Roman" panose="02020603050405020304" pitchFamily="18" charset="0"/>
                <a:ea typeface="+mn-lt"/>
                <a:cs typeface="Times New Roman" panose="02020603050405020304" pitchFamily="18" charset="0"/>
              </a:rPr>
              <a:t> </a:t>
            </a:r>
            <a:r>
              <a:rPr lang="vi-VN" sz="2500" dirty="0">
                <a:latin typeface="Times New Roman" panose="02020603050405020304" pitchFamily="18" charset="0"/>
                <a:ea typeface="+mn-lt"/>
                <a:cs typeface="Times New Roman" panose="02020603050405020304" pitchFamily="18" charset="0"/>
              </a:rPr>
              <a:t>được phân công</a:t>
            </a:r>
          </a:p>
          <a:p>
            <a:endParaRPr lang="en-US" sz="2500" dirty="0"/>
          </a:p>
        </p:txBody>
      </p:sp>
    </p:spTree>
    <p:extLst>
      <p:ext uri="{BB962C8B-B14F-4D97-AF65-F5344CB8AC3E}">
        <p14:creationId xmlns:p14="http://schemas.microsoft.com/office/powerpoint/2010/main" val="1550749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28710"/>
            <a:ext cx="12039600" cy="6229290"/>
          </a:xfrm>
        </p:spPr>
        <p:txBody>
          <a:bodyPr>
            <a:normAutofit fontScale="90000"/>
          </a:bodyPr>
          <a:lstStyle/>
          <a:p>
            <a:pPr marL="0" indent="0">
              <a:defRPr sz="1800"/>
            </a:pPr>
            <a:r>
              <a:rPr lang="vi-VN" sz="2400" b="1" dirty="0">
                <a:solidFill>
                  <a:srgbClr val="0F5AAF"/>
                </a:solidFill>
                <a:latin typeface="Times New Roman" panose="02020603050405020304" pitchFamily="18" charset="0"/>
                <a:cs typeface="Times New Roman" panose="02020603050405020304" pitchFamily="18" charset="0"/>
              </a:rPr>
              <a:t>Sở Nông nghiệp và Môi trường</a:t>
            </a:r>
            <a:br>
              <a:rPr lang="vi-VN" sz="2400" b="1" dirty="0">
                <a:solidFill>
                  <a:srgbClr val="0F5AAF"/>
                </a:solidFill>
                <a:latin typeface="Times New Roman" panose="02020603050405020304" pitchFamily="18" charset="0"/>
                <a:cs typeface="Times New Roman" panose="02020603050405020304" pitchFamily="18" charset="0"/>
              </a:rPr>
            </a:br>
            <a:r>
              <a:rPr lang="en-US" sz="2400" b="1" dirty="0" smtClean="0">
                <a:solidFill>
                  <a:srgbClr val="0F5AAF"/>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rgbClr val="0F5AAF"/>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Chủ </a:t>
            </a:r>
            <a:r>
              <a:rPr lang="vi-VN" sz="2400" dirty="0">
                <a:solidFill>
                  <a:schemeClr val="tx1"/>
                </a:solidFill>
                <a:latin typeface="Times New Roman" panose="02020603050405020304" pitchFamily="18" charset="0"/>
                <a:ea typeface="+mn-lt"/>
                <a:cs typeface="Times New Roman" panose="02020603050405020304" pitchFamily="18" charset="0"/>
              </a:rPr>
              <a:t>trì triển khai Quy chế; tổng hợp thông tin, số liệu phục vụ kiểm kê, giảm nhẹ KNK.</a:t>
            </a:r>
            <a:r>
              <a:rPr lang="vi-VN" sz="2400" dirty="0">
                <a:solidFill>
                  <a:schemeClr val="tx1"/>
                </a:solidFill>
                <a:latin typeface="Times New Roman" panose="02020603050405020304" pitchFamily="18" charset="0"/>
                <a:cs typeface="Times New Roman" panose="02020603050405020304" pitchFamily="18" charset="0"/>
              </a:rPr>
              <a:t/>
            </a:r>
            <a:br>
              <a:rPr lang="vi-VN" sz="2400" dirty="0">
                <a:solidFill>
                  <a:schemeClr val="tx1"/>
                </a:solidFill>
                <a:latin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Kiểm </a:t>
            </a:r>
            <a:r>
              <a:rPr lang="vi-VN" sz="2400" dirty="0">
                <a:solidFill>
                  <a:schemeClr val="tx1"/>
                </a:solidFill>
                <a:latin typeface="Times New Roman" panose="02020603050405020304" pitchFamily="18" charset="0"/>
                <a:ea typeface="+mn-lt"/>
                <a:cs typeface="Times New Roman" panose="02020603050405020304" pitchFamily="18" charset="0"/>
              </a:rPr>
              <a:t>tra, giám sát, xử lý vi phạm và giải quyết khiếu </a:t>
            </a:r>
            <a:r>
              <a:rPr lang="vi-VN" sz="2400" dirty="0" smtClean="0">
                <a:solidFill>
                  <a:schemeClr val="tx1"/>
                </a:solidFill>
                <a:latin typeface="Times New Roman" panose="02020603050405020304" pitchFamily="18" charset="0"/>
                <a:ea typeface="+mn-lt"/>
                <a:cs typeface="Times New Roman" panose="02020603050405020304" pitchFamily="18" charset="0"/>
              </a:rPr>
              <a:t>nại</a:t>
            </a:r>
            <a:r>
              <a:rPr lang="en-US" sz="2400" dirty="0" smtClean="0">
                <a:solidFill>
                  <a:schemeClr val="tx1"/>
                </a:solidFill>
                <a:latin typeface="Times New Roman" panose="02020603050405020304" pitchFamily="18" charset="0"/>
                <a:ea typeface="+mn-lt"/>
                <a:cs typeface="Times New Roman" panose="02020603050405020304" pitchFamily="18" charset="0"/>
              </a:rPr>
              <a:t>, </a:t>
            </a:r>
            <a:r>
              <a:rPr lang="en-US" sz="2400" dirty="0" err="1" smtClean="0">
                <a:solidFill>
                  <a:schemeClr val="tx1"/>
                </a:solidFill>
                <a:latin typeface="Times New Roman" panose="02020603050405020304" pitchFamily="18" charset="0"/>
                <a:ea typeface="+mn-lt"/>
                <a:cs typeface="Times New Roman" panose="02020603050405020304" pitchFamily="18" charset="0"/>
              </a:rPr>
              <a:t>tố</a:t>
            </a:r>
            <a:r>
              <a:rPr lang="en-US" sz="2400" dirty="0" smtClean="0">
                <a:solidFill>
                  <a:schemeClr val="tx1"/>
                </a:solidFill>
                <a:latin typeface="Times New Roman" panose="02020603050405020304" pitchFamily="18" charset="0"/>
                <a:ea typeface="+mn-lt"/>
                <a:cs typeface="Times New Roman" panose="02020603050405020304" pitchFamily="18" charset="0"/>
              </a:rPr>
              <a:t> </a:t>
            </a:r>
            <a:r>
              <a:rPr lang="en-US" sz="2400" dirty="0" err="1" smtClean="0">
                <a:solidFill>
                  <a:schemeClr val="tx1"/>
                </a:solidFill>
                <a:latin typeface="Times New Roman" panose="02020603050405020304" pitchFamily="18" charset="0"/>
                <a:ea typeface="+mn-lt"/>
                <a:cs typeface="Times New Roman" panose="02020603050405020304" pitchFamily="18" charset="0"/>
              </a:rPr>
              <a:t>cáo</a:t>
            </a:r>
            <a:r>
              <a:rPr lang="en-US" sz="2400" dirty="0" smtClean="0">
                <a:solidFill>
                  <a:schemeClr val="tx1"/>
                </a:solidFill>
                <a:latin typeface="Times New Roman" panose="02020603050405020304" pitchFamily="18" charset="0"/>
                <a:ea typeface="+mn-lt"/>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liên </a:t>
            </a:r>
            <a:r>
              <a:rPr lang="vi-VN" sz="2400" dirty="0">
                <a:solidFill>
                  <a:schemeClr val="tx1"/>
                </a:solidFill>
                <a:latin typeface="Times New Roman" panose="02020603050405020304" pitchFamily="18" charset="0"/>
                <a:ea typeface="+mn-lt"/>
                <a:cs typeface="Times New Roman" panose="02020603050405020304" pitchFamily="18" charset="0"/>
              </a:rPr>
              <a:t>quan đến </a:t>
            </a:r>
            <a:r>
              <a:rPr lang="en-US" sz="2400" dirty="0" smtClean="0">
                <a:solidFill>
                  <a:schemeClr val="tx1"/>
                </a:solidFill>
                <a:latin typeface="Times New Roman" panose="02020603050405020304" pitchFamily="18" charset="0"/>
                <a:ea typeface="+mn-lt"/>
                <a:cs typeface="Times New Roman" panose="02020603050405020304" pitchFamily="18" charset="0"/>
              </a:rPr>
              <a:t>KK</a:t>
            </a:r>
            <a:r>
              <a:rPr lang="vi-VN" sz="2400" dirty="0" smtClean="0">
                <a:solidFill>
                  <a:schemeClr val="tx1"/>
                </a:solidFill>
                <a:latin typeface="Times New Roman" panose="02020603050405020304" pitchFamily="18" charset="0"/>
                <a:ea typeface="+mn-lt"/>
                <a:cs typeface="Times New Roman" panose="02020603050405020304" pitchFamily="18" charset="0"/>
              </a:rPr>
              <a:t>, </a:t>
            </a:r>
            <a:r>
              <a:rPr lang="vi-VN" sz="2400" dirty="0">
                <a:solidFill>
                  <a:schemeClr val="tx1"/>
                </a:solidFill>
                <a:latin typeface="Times New Roman" panose="02020603050405020304" pitchFamily="18" charset="0"/>
                <a:ea typeface="+mn-lt"/>
                <a:cs typeface="Times New Roman" panose="02020603050405020304" pitchFamily="18" charset="0"/>
              </a:rPr>
              <a:t>giảm nhẹ KNK.</a:t>
            </a:r>
            <a:r>
              <a:rPr lang="vi-VN" sz="2400" dirty="0">
                <a:solidFill>
                  <a:schemeClr val="tx1"/>
                </a:solidFill>
                <a:latin typeface="Times New Roman" panose="02020603050405020304" pitchFamily="18" charset="0"/>
                <a:cs typeface="Times New Roman" panose="02020603050405020304" pitchFamily="18" charset="0"/>
              </a:rPr>
              <a:t/>
            </a:r>
            <a:br>
              <a:rPr lang="vi-VN" sz="2400" dirty="0">
                <a:solidFill>
                  <a:schemeClr val="tx1"/>
                </a:solidFill>
                <a:latin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cs typeface="Times New Roman" panose="02020603050405020304" pitchFamily="18" charset="0"/>
              </a:rPr>
              <a:t>	- </a:t>
            </a:r>
            <a:r>
              <a:rPr lang="vi-VN" sz="2400" dirty="0" smtClean="0">
                <a:solidFill>
                  <a:schemeClr val="tx1"/>
                </a:solidFill>
                <a:latin typeface="Times New Roman" panose="02020603050405020304" pitchFamily="18" charset="0"/>
                <a:ea typeface="+mn-lt"/>
                <a:cs typeface="Times New Roman" panose="02020603050405020304" pitchFamily="18" charset="0"/>
              </a:rPr>
              <a:t>Tổng </a:t>
            </a:r>
            <a:r>
              <a:rPr lang="vi-VN" sz="2400" dirty="0">
                <a:solidFill>
                  <a:schemeClr val="tx1"/>
                </a:solidFill>
                <a:latin typeface="Times New Roman" panose="02020603050405020304" pitchFamily="18" charset="0"/>
                <a:ea typeface="+mn-lt"/>
                <a:cs typeface="Times New Roman" panose="02020603050405020304" pitchFamily="18" charset="0"/>
              </a:rPr>
              <a:t>hợp vướng mắc, báo cáo UBND thành phố xem xét điều chỉnh</a:t>
            </a:r>
            <a:r>
              <a:rPr lang="vi-VN" sz="2400" dirty="0">
                <a:latin typeface="Times New Roman" panose="02020603050405020304" pitchFamily="18" charset="0"/>
                <a:ea typeface="+mn-lt"/>
                <a:cs typeface="Times New Roman" panose="02020603050405020304" pitchFamily="18" charset="0"/>
              </a:rPr>
              <a:t>.</a:t>
            </a:r>
            <a:br>
              <a:rPr lang="vi-VN" sz="2400" dirty="0">
                <a:latin typeface="Times New Roman" panose="02020603050405020304" pitchFamily="18" charset="0"/>
                <a:ea typeface="+mn-lt"/>
                <a:cs typeface="Times New Roman" panose="02020603050405020304" pitchFamily="18" charset="0"/>
              </a:rPr>
            </a:br>
            <a:r>
              <a:rPr lang="vi-VN" sz="2400" b="1" dirty="0">
                <a:solidFill>
                  <a:srgbClr val="0F5AAF"/>
                </a:solidFill>
                <a:latin typeface="Times New Roman" panose="02020603050405020304" pitchFamily="18" charset="0"/>
                <a:cs typeface="Times New Roman" panose="02020603050405020304" pitchFamily="18" charset="0"/>
              </a:rPr>
              <a:t>Sở Công Thương</a:t>
            </a:r>
            <a:br>
              <a:rPr lang="vi-VN" sz="2400" b="1" dirty="0">
                <a:solidFill>
                  <a:srgbClr val="0F5AAF"/>
                </a:solidFill>
                <a:latin typeface="Times New Roman" panose="02020603050405020304" pitchFamily="18" charset="0"/>
                <a:cs typeface="Times New Roman" panose="02020603050405020304" pitchFamily="18" charset="0"/>
              </a:rPr>
            </a:br>
            <a:r>
              <a:rPr lang="en-US" sz="2400" b="1" dirty="0" smtClean="0">
                <a:solidFill>
                  <a:srgbClr val="0F5AAF"/>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rgbClr val="0F5AAF"/>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Cung </a:t>
            </a:r>
            <a:r>
              <a:rPr lang="vi-VN" sz="2400" dirty="0">
                <a:solidFill>
                  <a:schemeClr val="tx1"/>
                </a:solidFill>
                <a:latin typeface="Times New Roman" panose="02020603050405020304" pitchFamily="18" charset="0"/>
                <a:ea typeface="+mn-lt"/>
                <a:cs typeface="Times New Roman" panose="02020603050405020304" pitchFamily="18" charset="0"/>
              </a:rPr>
              <a:t>cấp số liệu, thông tin lĩnh vực năng lượng, công nghiệp.</a:t>
            </a:r>
            <a:r>
              <a:rPr lang="vi-VN" sz="2400" dirty="0">
                <a:solidFill>
                  <a:schemeClr val="tx1"/>
                </a:solidFill>
                <a:latin typeface="Times New Roman" panose="02020603050405020304" pitchFamily="18" charset="0"/>
                <a:cs typeface="Times New Roman" panose="02020603050405020304" pitchFamily="18" charset="0"/>
              </a:rPr>
              <a:t/>
            </a:r>
            <a:br>
              <a:rPr lang="vi-VN" sz="2400" dirty="0">
                <a:solidFill>
                  <a:schemeClr val="tx1"/>
                </a:solidFill>
                <a:latin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a:t>
            </a:r>
            <a:r>
              <a:rPr lang="en-US" sz="2400" dirty="0" smtClean="0">
                <a:solidFill>
                  <a:schemeClr val="tx1"/>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Giám </a:t>
            </a:r>
            <a:r>
              <a:rPr lang="vi-VN" sz="2400" dirty="0">
                <a:solidFill>
                  <a:schemeClr val="tx1"/>
                </a:solidFill>
                <a:latin typeface="Times New Roman" panose="02020603050405020304" pitchFamily="18" charset="0"/>
                <a:ea typeface="+mn-lt"/>
                <a:cs typeface="Times New Roman" panose="02020603050405020304" pitchFamily="18" charset="0"/>
              </a:rPr>
              <a:t>sát, xử lý vi phạm về kiểm kê, giảm nhẹ KNK theo thẩm quyền.</a:t>
            </a:r>
            <a:r>
              <a:rPr lang="vi-VN" sz="2400" dirty="0">
                <a:solidFill>
                  <a:schemeClr val="tx1"/>
                </a:solidFill>
                <a:latin typeface="Times New Roman" panose="02020603050405020304" pitchFamily="18" charset="0"/>
                <a:cs typeface="Times New Roman" panose="02020603050405020304" pitchFamily="18" charset="0"/>
              </a:rPr>
              <a:t/>
            </a:r>
            <a:br>
              <a:rPr lang="vi-VN" sz="2400" dirty="0">
                <a:solidFill>
                  <a:schemeClr val="tx1"/>
                </a:solidFill>
                <a:latin typeface="Times New Roman" panose="02020603050405020304" pitchFamily="18" charset="0"/>
                <a:cs typeface="Times New Roman" panose="02020603050405020304" pitchFamily="18" charset="0"/>
              </a:rPr>
            </a:br>
            <a:r>
              <a:rPr lang="en-US" sz="2400" b="1" dirty="0">
                <a:solidFill>
                  <a:srgbClr val="0F5AAF"/>
                </a:solidFill>
                <a:latin typeface="Times New Roman" panose="02020603050405020304" pitchFamily="18" charset="0"/>
                <a:cs typeface="Times New Roman" panose="02020603050405020304" pitchFamily="18" charset="0"/>
              </a:rPr>
              <a:t>S</a:t>
            </a:r>
            <a:r>
              <a:rPr lang="vi-VN" sz="2400" b="1" dirty="0">
                <a:solidFill>
                  <a:srgbClr val="0F5AAF"/>
                </a:solidFill>
                <a:latin typeface="Times New Roman" panose="02020603050405020304" pitchFamily="18" charset="0"/>
                <a:cs typeface="Times New Roman" panose="02020603050405020304" pitchFamily="18" charset="0"/>
              </a:rPr>
              <a:t>ở Xây dựng</a:t>
            </a:r>
            <a:br>
              <a:rPr lang="vi-VN" sz="2400" b="1" dirty="0">
                <a:solidFill>
                  <a:srgbClr val="0F5AAF"/>
                </a:solidFill>
                <a:latin typeface="Times New Roman" panose="02020603050405020304" pitchFamily="18" charset="0"/>
                <a:cs typeface="Times New Roman" panose="02020603050405020304" pitchFamily="18" charset="0"/>
              </a:rPr>
            </a:br>
            <a:r>
              <a:rPr lang="en-US" sz="2400" b="1" dirty="0" smtClean="0">
                <a:solidFill>
                  <a:srgbClr val="0F5AAF"/>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rgbClr val="0F5AAF"/>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Phối </a:t>
            </a:r>
            <a:r>
              <a:rPr lang="vi-VN" sz="2400" dirty="0">
                <a:solidFill>
                  <a:schemeClr val="tx1"/>
                </a:solidFill>
                <a:latin typeface="Times New Roman" panose="02020603050405020304" pitchFamily="18" charset="0"/>
                <a:ea typeface="+mn-lt"/>
                <a:cs typeface="Times New Roman" panose="02020603050405020304" pitchFamily="18" charset="0"/>
              </a:rPr>
              <a:t>hợp cung cấp thông tin lĩnh vực xây dựng, giao thông.</a:t>
            </a:r>
            <a:r>
              <a:rPr lang="vi-VN" sz="2400" dirty="0">
                <a:solidFill>
                  <a:schemeClr val="tx1"/>
                </a:solidFill>
                <a:latin typeface="Times New Roman" panose="02020603050405020304" pitchFamily="18" charset="0"/>
                <a:cs typeface="Times New Roman" panose="02020603050405020304" pitchFamily="18" charset="0"/>
              </a:rPr>
              <a:t/>
            </a:r>
            <a:br>
              <a:rPr lang="vi-VN" sz="2400" dirty="0">
                <a:solidFill>
                  <a:schemeClr val="tx1"/>
                </a:solidFill>
                <a:latin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a:t>
            </a:r>
            <a:r>
              <a:rPr lang="en-US" sz="2400" dirty="0" smtClean="0">
                <a:solidFill>
                  <a:schemeClr val="tx1"/>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Kiểm </a:t>
            </a:r>
            <a:r>
              <a:rPr lang="vi-VN" sz="2400" dirty="0">
                <a:solidFill>
                  <a:schemeClr val="tx1"/>
                </a:solidFill>
                <a:latin typeface="Times New Roman" panose="02020603050405020304" pitchFamily="18" charset="0"/>
                <a:ea typeface="+mn-lt"/>
                <a:cs typeface="Times New Roman" panose="02020603050405020304" pitchFamily="18" charset="0"/>
              </a:rPr>
              <a:t>tra, giám sát, xử lý vi phạm theo quy định</a:t>
            </a:r>
            <a:r>
              <a:rPr lang="vi-VN" sz="2400" dirty="0">
                <a:latin typeface="Times New Roman" panose="02020603050405020304" pitchFamily="18" charset="0"/>
                <a:ea typeface="+mn-lt"/>
                <a:cs typeface="Times New Roman" panose="02020603050405020304" pitchFamily="18" charset="0"/>
              </a:rPr>
              <a:t>.</a:t>
            </a:r>
            <a:r>
              <a:rPr lang="vi-VN" sz="2400" dirty="0">
                <a:latin typeface="Times New Roman" panose="02020603050405020304" pitchFamily="18" charset="0"/>
                <a:cs typeface="Times New Roman" panose="02020603050405020304" pitchFamily="18" charset="0"/>
              </a:rPr>
              <a:t/>
            </a:r>
            <a:br>
              <a:rPr lang="vi-VN" sz="2400" dirty="0">
                <a:latin typeface="Times New Roman" panose="02020603050405020304" pitchFamily="18" charset="0"/>
                <a:cs typeface="Times New Roman" panose="02020603050405020304" pitchFamily="18" charset="0"/>
              </a:rPr>
            </a:br>
            <a:r>
              <a:rPr lang="vi-VN" sz="2400" b="1" dirty="0">
                <a:solidFill>
                  <a:srgbClr val="0F5AAF"/>
                </a:solidFill>
                <a:latin typeface="Times New Roman" panose="02020603050405020304" pitchFamily="18" charset="0"/>
                <a:cs typeface="Times New Roman" panose="02020603050405020304" pitchFamily="18" charset="0"/>
              </a:rPr>
              <a:t>Ban Quản lý Khu kinh tế</a:t>
            </a:r>
            <a:br>
              <a:rPr lang="vi-VN" sz="2400" b="1" dirty="0">
                <a:solidFill>
                  <a:srgbClr val="0F5AAF"/>
                </a:solidFill>
                <a:latin typeface="Times New Roman" panose="02020603050405020304" pitchFamily="18" charset="0"/>
                <a:cs typeface="Times New Roman" panose="02020603050405020304" pitchFamily="18" charset="0"/>
              </a:rPr>
            </a:br>
            <a:r>
              <a:rPr lang="en-US" sz="2400" b="1" dirty="0" smtClean="0">
                <a:solidFill>
                  <a:srgbClr val="0F5AAF"/>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rgbClr val="0F5AAF"/>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Cung </a:t>
            </a:r>
            <a:r>
              <a:rPr lang="vi-VN" sz="2400" dirty="0">
                <a:solidFill>
                  <a:schemeClr val="tx1"/>
                </a:solidFill>
                <a:latin typeface="Times New Roman" panose="02020603050405020304" pitchFamily="18" charset="0"/>
                <a:ea typeface="+mn-lt"/>
                <a:cs typeface="Times New Roman" panose="02020603050405020304" pitchFamily="18" charset="0"/>
              </a:rPr>
              <a:t>cấp thông tin, số liệu các khu công nghiệp, khu kinh tế.</a:t>
            </a:r>
            <a:r>
              <a:rPr lang="vi-VN" sz="2400" dirty="0">
                <a:solidFill>
                  <a:schemeClr val="tx1"/>
                </a:solidFill>
                <a:latin typeface="Times New Roman" panose="02020603050405020304" pitchFamily="18" charset="0"/>
                <a:cs typeface="Times New Roman" panose="02020603050405020304" pitchFamily="18" charset="0"/>
              </a:rPr>
              <a:t/>
            </a:r>
            <a:br>
              <a:rPr lang="vi-VN" sz="2400" dirty="0">
                <a:solidFill>
                  <a:schemeClr val="tx1"/>
                </a:solidFill>
                <a:latin typeface="Times New Roman" panose="02020603050405020304" pitchFamily="18" charset="0"/>
                <a:cs typeface="Times New Roman" panose="02020603050405020304" pitchFamily="18" charset="0"/>
              </a:rPr>
            </a:br>
            <a:r>
              <a:rPr lang="en-US" sz="2400" dirty="0" smtClean="0">
                <a:solidFill>
                  <a:schemeClr val="tx1"/>
                </a:solidFill>
                <a:latin typeface="Times New Roman" panose="02020603050405020304" pitchFamily="18" charset="0"/>
                <a:cs typeface="Times New Roman" panose="02020603050405020304" pitchFamily="18" charset="0"/>
              </a:rPr>
              <a:t>	</a:t>
            </a:r>
            <a:r>
              <a:rPr lang="en-US" sz="2400" b="1" dirty="0" smtClean="0">
                <a:solidFill>
                  <a:schemeClr val="tx1"/>
                </a:solidFill>
                <a:latin typeface="Times New Roman" panose="02020603050405020304" pitchFamily="18" charset="0"/>
                <a:cs typeface="Times New Roman" panose="02020603050405020304" pitchFamily="18" charset="0"/>
              </a:rPr>
              <a:t>-</a:t>
            </a:r>
            <a:r>
              <a:rPr lang="en-US" sz="2400" dirty="0" smtClean="0">
                <a:solidFill>
                  <a:schemeClr val="tx1"/>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Giám </a:t>
            </a:r>
            <a:r>
              <a:rPr lang="vi-VN" sz="2400" dirty="0">
                <a:solidFill>
                  <a:schemeClr val="tx1"/>
                </a:solidFill>
                <a:latin typeface="Times New Roman" panose="02020603050405020304" pitchFamily="18" charset="0"/>
                <a:ea typeface="+mn-lt"/>
                <a:cs typeface="Times New Roman" panose="02020603050405020304" pitchFamily="18" charset="0"/>
              </a:rPr>
              <a:t>sát, xử lý vi phạm theo thẩm quyền</a:t>
            </a:r>
            <a:r>
              <a:rPr lang="vi-VN" sz="2400" dirty="0">
                <a:latin typeface="Times New Roman" panose="02020603050405020304" pitchFamily="18" charset="0"/>
                <a:ea typeface="+mn-lt"/>
                <a:cs typeface="Times New Roman" panose="02020603050405020304" pitchFamily="18" charset="0"/>
              </a:rPr>
              <a:t>.</a:t>
            </a:r>
            <a:br>
              <a:rPr lang="vi-VN" sz="2400" dirty="0">
                <a:latin typeface="Times New Roman" panose="02020603050405020304" pitchFamily="18" charset="0"/>
                <a:ea typeface="+mn-lt"/>
                <a:cs typeface="Times New Roman" panose="02020603050405020304" pitchFamily="18" charset="0"/>
              </a:rPr>
            </a:br>
            <a:r>
              <a:rPr lang="vi-VN" sz="2400" b="1" dirty="0">
                <a:solidFill>
                  <a:srgbClr val="0F5AAF"/>
                </a:solidFill>
                <a:latin typeface="Times New Roman" panose="02020603050405020304" pitchFamily="18" charset="0"/>
                <a:cs typeface="Times New Roman" panose="02020603050405020304" pitchFamily="18" charset="0"/>
              </a:rPr>
              <a:t>Công an thành phố</a:t>
            </a:r>
            <a:br>
              <a:rPr lang="vi-VN" sz="2400" b="1" dirty="0">
                <a:solidFill>
                  <a:srgbClr val="0F5AAF"/>
                </a:solidFill>
                <a:latin typeface="Times New Roman" panose="02020603050405020304" pitchFamily="18" charset="0"/>
                <a:cs typeface="Times New Roman" panose="02020603050405020304" pitchFamily="18" charset="0"/>
              </a:rPr>
            </a:br>
            <a:r>
              <a:rPr lang="en-US" sz="2400" b="1" dirty="0" smtClean="0">
                <a:solidFill>
                  <a:srgbClr val="0F5AAF"/>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Phối </a:t>
            </a:r>
            <a:r>
              <a:rPr lang="vi-VN" sz="2400" dirty="0">
                <a:solidFill>
                  <a:schemeClr val="tx1"/>
                </a:solidFill>
                <a:latin typeface="Times New Roman" panose="02020603050405020304" pitchFamily="18" charset="0"/>
                <a:ea typeface="+mn-lt"/>
                <a:cs typeface="Times New Roman" panose="02020603050405020304" pitchFamily="18" charset="0"/>
              </a:rPr>
              <a:t>hợp kiểm tra, xử lý hành vi vi</a:t>
            </a:r>
            <a:r>
              <a:rPr lang="en-US" sz="2400" dirty="0">
                <a:solidFill>
                  <a:schemeClr val="tx1"/>
                </a:solidFill>
                <a:latin typeface="Times New Roman" panose="02020603050405020304" pitchFamily="18" charset="0"/>
                <a:ea typeface="+mn-lt"/>
                <a:cs typeface="Times New Roman" panose="02020603050405020304" pitchFamily="18" charset="0"/>
              </a:rPr>
              <a:t> </a:t>
            </a:r>
            <a:r>
              <a:rPr lang="vi-VN" sz="2400" dirty="0">
                <a:solidFill>
                  <a:schemeClr val="tx1"/>
                </a:solidFill>
                <a:latin typeface="Times New Roman" panose="02020603050405020304" pitchFamily="18" charset="0"/>
                <a:ea typeface="+mn-lt"/>
                <a:cs typeface="Times New Roman" panose="02020603050405020304" pitchFamily="18" charset="0"/>
              </a:rPr>
              <a:t>phạm về kiểm kê, giảm nhẹ KNK.</a:t>
            </a:r>
            <a:br>
              <a:rPr lang="vi-VN" sz="2400" dirty="0">
                <a:solidFill>
                  <a:schemeClr val="tx1"/>
                </a:solidFill>
                <a:latin typeface="Times New Roman" panose="02020603050405020304" pitchFamily="18" charset="0"/>
                <a:ea typeface="+mn-lt"/>
                <a:cs typeface="Times New Roman" panose="02020603050405020304" pitchFamily="18" charset="0"/>
              </a:rPr>
            </a:br>
            <a:r>
              <a:rPr lang="vi-VN" sz="2400" b="1" dirty="0">
                <a:solidFill>
                  <a:srgbClr val="0F5AAF"/>
                </a:solidFill>
                <a:latin typeface="Times New Roman" panose="02020603050405020304" pitchFamily="18" charset="0"/>
                <a:cs typeface="Times New Roman" panose="02020603050405020304" pitchFamily="18" charset="0"/>
              </a:rPr>
              <a:t>Các cơ quan, đơn vị liên quan</a:t>
            </a:r>
            <a:br>
              <a:rPr lang="vi-VN" sz="2400" b="1" dirty="0">
                <a:solidFill>
                  <a:srgbClr val="0F5AAF"/>
                </a:solidFill>
                <a:latin typeface="Times New Roman" panose="02020603050405020304" pitchFamily="18" charset="0"/>
                <a:cs typeface="Times New Roman" panose="02020603050405020304" pitchFamily="18" charset="0"/>
              </a:rPr>
            </a:br>
            <a:r>
              <a:rPr lang="en-US" sz="2400" b="1" dirty="0" smtClean="0">
                <a:solidFill>
                  <a:srgbClr val="0F5AAF"/>
                </a:solidFill>
                <a:latin typeface="Times New Roman" panose="02020603050405020304" pitchFamily="18" charset="0"/>
                <a:cs typeface="Times New Roman" panose="02020603050405020304" pitchFamily="18" charset="0"/>
              </a:rPr>
              <a:t>	</a:t>
            </a:r>
            <a:r>
              <a:rPr lang="en-US" sz="2400" dirty="0" smtClean="0">
                <a:solidFill>
                  <a:schemeClr val="tx1"/>
                </a:solidFill>
                <a:latin typeface="Times New Roman" panose="02020603050405020304" pitchFamily="18" charset="0"/>
                <a:cs typeface="Times New Roman" panose="02020603050405020304" pitchFamily="18" charset="0"/>
              </a:rPr>
              <a:t>-</a:t>
            </a:r>
            <a:r>
              <a:rPr lang="en-US" sz="2400" b="1" dirty="0" smtClean="0">
                <a:solidFill>
                  <a:schemeClr val="tx1"/>
                </a:solidFill>
                <a:latin typeface="Times New Roman" panose="02020603050405020304" pitchFamily="18" charset="0"/>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Phối </a:t>
            </a:r>
            <a:r>
              <a:rPr lang="vi-VN" sz="2400" dirty="0">
                <a:solidFill>
                  <a:schemeClr val="tx1"/>
                </a:solidFill>
                <a:latin typeface="Times New Roman" panose="02020603050405020304" pitchFamily="18" charset="0"/>
                <a:ea typeface="+mn-lt"/>
                <a:cs typeface="Times New Roman" panose="02020603050405020304" pitchFamily="18" charset="0"/>
              </a:rPr>
              <a:t>hợp thực hiện theo chức năng, nhiệm vụ.</a:t>
            </a:r>
            <a:br>
              <a:rPr lang="vi-VN" sz="2400" dirty="0">
                <a:solidFill>
                  <a:schemeClr val="tx1"/>
                </a:solidFill>
                <a:latin typeface="Times New Roman" panose="02020603050405020304" pitchFamily="18" charset="0"/>
                <a:ea typeface="+mn-lt"/>
                <a:cs typeface="Times New Roman" panose="02020603050405020304" pitchFamily="18" charset="0"/>
              </a:rPr>
            </a:br>
            <a:r>
              <a:rPr lang="en-US" sz="2400" dirty="0" smtClean="0">
                <a:solidFill>
                  <a:schemeClr val="tx1"/>
                </a:solidFill>
                <a:latin typeface="Times New Roman" panose="02020603050405020304" pitchFamily="18" charset="0"/>
                <a:ea typeface="+mn-lt"/>
                <a:cs typeface="Times New Roman" panose="02020603050405020304" pitchFamily="18" charset="0"/>
              </a:rPr>
              <a:t>	</a:t>
            </a:r>
            <a:r>
              <a:rPr lang="en-US" sz="2400" b="1" dirty="0" smtClean="0">
                <a:solidFill>
                  <a:schemeClr val="tx1"/>
                </a:solidFill>
                <a:latin typeface="Times New Roman" panose="02020603050405020304" pitchFamily="18" charset="0"/>
                <a:ea typeface="+mn-lt"/>
                <a:cs typeface="Times New Roman" panose="02020603050405020304" pitchFamily="18" charset="0"/>
              </a:rPr>
              <a:t>-</a:t>
            </a:r>
            <a:r>
              <a:rPr lang="en-US" sz="2400" dirty="0" smtClean="0">
                <a:solidFill>
                  <a:schemeClr val="tx1"/>
                </a:solidFill>
                <a:latin typeface="Times New Roman" panose="02020603050405020304" pitchFamily="18" charset="0"/>
                <a:ea typeface="+mn-lt"/>
                <a:cs typeface="Times New Roman" panose="02020603050405020304" pitchFamily="18" charset="0"/>
              </a:rPr>
              <a:t> </a:t>
            </a:r>
            <a:r>
              <a:rPr lang="vi-VN" sz="2400" dirty="0" smtClean="0">
                <a:solidFill>
                  <a:schemeClr val="tx1"/>
                </a:solidFill>
                <a:latin typeface="Times New Roman" panose="02020603050405020304" pitchFamily="18" charset="0"/>
                <a:ea typeface="+mn-lt"/>
                <a:cs typeface="Times New Roman" panose="02020603050405020304" pitchFamily="18" charset="0"/>
              </a:rPr>
              <a:t>Áp </a:t>
            </a:r>
            <a:r>
              <a:rPr lang="vi-VN" sz="2400" dirty="0">
                <a:solidFill>
                  <a:schemeClr val="tx1"/>
                </a:solidFill>
                <a:latin typeface="Times New Roman" panose="02020603050405020304" pitchFamily="18" charset="0"/>
                <a:ea typeface="+mn-lt"/>
                <a:cs typeface="Times New Roman" panose="02020603050405020304" pitchFamily="18" charset="0"/>
              </a:rPr>
              <a:t>dụng văn bản mới nhất khi có quy định sửa đổi, bổ sung.</a:t>
            </a:r>
            <a:r>
              <a:rPr lang="vi-VN" dirty="0">
                <a:solidFill>
                  <a:schemeClr val="tx1"/>
                </a:solidFill>
                <a:ea typeface="+mn-lt"/>
                <a:cs typeface="Arial"/>
              </a:rPr>
              <a:t/>
            </a:r>
            <a:br>
              <a:rPr lang="vi-VN" dirty="0">
                <a:solidFill>
                  <a:schemeClr val="tx1"/>
                </a:solidFill>
                <a:ea typeface="+mn-lt"/>
                <a:cs typeface="Arial"/>
              </a:rPr>
            </a:br>
            <a:endParaRPr lang="en-US" dirty="0">
              <a:solidFill>
                <a:schemeClr val="tx1"/>
              </a:solidFill>
            </a:endParaRPr>
          </a:p>
        </p:txBody>
      </p:sp>
      <p:sp>
        <p:nvSpPr>
          <p:cNvPr id="3" name="Rectangle 2"/>
          <p:cNvSpPr/>
          <p:nvPr/>
        </p:nvSpPr>
        <p:spPr>
          <a:xfrm>
            <a:off x="152400" y="105490"/>
            <a:ext cx="11582400" cy="523220"/>
          </a:xfrm>
          <a:prstGeom prst="rect">
            <a:avLst/>
          </a:prstGeom>
        </p:spPr>
        <p:txBody>
          <a:bodyPr wrap="square">
            <a:spAutoFit/>
          </a:bodyPr>
          <a:lstStyle/>
          <a:p>
            <a:pPr lvl="0" algn="ctr">
              <a:lnSpc>
                <a:spcPct val="100000"/>
              </a:lnSpc>
              <a:spcAft>
                <a:spcPts val="0"/>
              </a:spcAft>
            </a:pP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5.6 KIỂM TRA, GIÁM </a:t>
            </a:r>
            <a:r>
              <a:rPr lang="en-US" sz="28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SÁT VÀ TỔ CHỨC THỰC HIỆN</a:t>
            </a:r>
            <a:endPar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4973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3894666" cy="838200"/>
          </a:xfrm>
        </p:spPr>
        <p:txBody>
          <a:bodyPr/>
          <a:lstStyle/>
          <a:p>
            <a:r>
              <a:rPr lang="vi-VN" b="1" dirty="0">
                <a:solidFill>
                  <a:srgbClr val="FF0000"/>
                </a:solidFill>
                <a:ea typeface="+mj-lt"/>
                <a:cs typeface="+mj-lt"/>
              </a:rPr>
              <a:t>KẾT LUẬN</a:t>
            </a:r>
            <a:endParaRPr lang="en-US" dirty="0"/>
          </a:p>
        </p:txBody>
      </p:sp>
      <p:sp>
        <p:nvSpPr>
          <p:cNvPr id="3" name="Rectangle 2"/>
          <p:cNvSpPr/>
          <p:nvPr/>
        </p:nvSpPr>
        <p:spPr>
          <a:xfrm>
            <a:off x="27516" y="933450"/>
            <a:ext cx="11734800" cy="4493538"/>
          </a:xfrm>
          <a:prstGeom prst="rect">
            <a:avLst/>
          </a:prstGeom>
        </p:spPr>
        <p:txBody>
          <a:bodyPr wrap="square">
            <a:spAutoFit/>
          </a:bodyPr>
          <a:lstStyle/>
          <a:p>
            <a:pPr marL="285750" indent="-285750">
              <a:spcBef>
                <a:spcPts val="1200"/>
              </a:spcBef>
              <a:buFont typeface="Wingdings" panose="05000000000000000000" pitchFamily="2" charset="2"/>
              <a:buChar char="ü"/>
              <a:defRPr sz="1800"/>
            </a:pPr>
            <a:r>
              <a:rPr lang="vi-VN" sz="3200" dirty="0">
                <a:latin typeface="Times New Roman" panose="02020603050405020304" pitchFamily="18" charset="0"/>
                <a:ea typeface="+mn-lt"/>
                <a:cs typeface="Times New Roman" panose="02020603050405020304" pitchFamily="18" charset="0"/>
              </a:rPr>
              <a:t>Quy chế tạo khung pháp lý thống nhất cho kiểm kê và giảm nhẹ phát thải khí nhà kính tại Hải Phòng.</a:t>
            </a:r>
          </a:p>
          <a:p>
            <a:pPr marL="285750" indent="-285750">
              <a:spcBef>
                <a:spcPts val="1200"/>
              </a:spcBef>
              <a:buFont typeface="Wingdings" panose="05000000000000000000" pitchFamily="2" charset="2"/>
              <a:buChar char="ü"/>
              <a:defRPr sz="1800"/>
            </a:pPr>
            <a:r>
              <a:rPr lang="vi-VN" sz="3200" dirty="0">
                <a:latin typeface="Times New Roman" panose="02020603050405020304" pitchFamily="18" charset="0"/>
                <a:ea typeface="+mn-lt"/>
                <a:cs typeface="Times New Roman" panose="02020603050405020304" pitchFamily="18" charset="0"/>
              </a:rPr>
              <a:t>Phối hợp liên ngành giữa các sở, ban, ngành, UBND cấp xã và các tổ chức, cá nhân đảm bảo thực hiện hiệu quả.</a:t>
            </a:r>
          </a:p>
          <a:p>
            <a:pPr marL="285750" indent="-285750">
              <a:spcBef>
                <a:spcPts val="1200"/>
              </a:spcBef>
              <a:buFont typeface="Wingdings" panose="05000000000000000000" pitchFamily="2" charset="2"/>
              <a:buChar char="ü"/>
              <a:defRPr sz="1800"/>
            </a:pPr>
            <a:r>
              <a:rPr lang="vi-VN" sz="3200" dirty="0">
                <a:latin typeface="Times New Roman" panose="02020603050405020304" pitchFamily="18" charset="0"/>
                <a:ea typeface="+mn-lt"/>
                <a:cs typeface="Times New Roman" panose="02020603050405020304" pitchFamily="18" charset="0"/>
              </a:rPr>
              <a:t>Tăng cường hấp thụ khí nhà kính, kiểm kê chính xác, giám sát chặt chẽ, xử lý vi phạm kịp thời.</a:t>
            </a:r>
          </a:p>
          <a:p>
            <a:pPr marL="285750" indent="-285750">
              <a:spcBef>
                <a:spcPts val="1200"/>
              </a:spcBef>
              <a:buFont typeface="Wingdings" panose="05000000000000000000" pitchFamily="2" charset="2"/>
              <a:buChar char="ü"/>
              <a:defRPr sz="1800"/>
            </a:pPr>
            <a:r>
              <a:rPr lang="vi-VN" sz="3200" dirty="0">
                <a:latin typeface="Times New Roman" panose="02020603050405020304" pitchFamily="18" charset="0"/>
                <a:ea typeface="+mn-lt"/>
                <a:cs typeface="Times New Roman" panose="02020603050405020304" pitchFamily="18" charset="0"/>
              </a:rPr>
              <a:t>Hướng tới phát triển bền vững, giảm thiểu tác động biến đổi khí hậu và bảo vệ môi trường thành phố</a:t>
            </a:r>
            <a:r>
              <a:rPr lang="vi-VN" sz="3200" dirty="0" smtClean="0">
                <a:latin typeface="Times New Roman" panose="02020603050405020304" pitchFamily="18" charset="0"/>
                <a:ea typeface="+mn-lt"/>
                <a:cs typeface="Times New Roman" panose="02020603050405020304" pitchFamily="18" charset="0"/>
              </a:rPr>
              <a:t>.</a:t>
            </a:r>
            <a:endParaRPr lang="vi-VN" sz="3200" dirty="0">
              <a:latin typeface="Times New Roman" panose="02020603050405020304" pitchFamily="18" charset="0"/>
              <a:ea typeface="+mn-lt"/>
              <a:cs typeface="Times New Roman" panose="02020603050405020304" pitchFamily="18" charset="0"/>
            </a:endParaRPr>
          </a:p>
        </p:txBody>
      </p:sp>
      <p:sp>
        <p:nvSpPr>
          <p:cNvPr id="4" name="Rectangle 3"/>
          <p:cNvSpPr/>
          <p:nvPr/>
        </p:nvSpPr>
        <p:spPr>
          <a:xfrm>
            <a:off x="304800" y="5638651"/>
            <a:ext cx="8610600" cy="954107"/>
          </a:xfrm>
          <a:prstGeom prst="rect">
            <a:avLst/>
          </a:prstGeom>
        </p:spPr>
        <p:txBody>
          <a:bodyPr wrap="square">
            <a:spAutoFit/>
          </a:bodyPr>
          <a:lstStyle/>
          <a:p>
            <a:pPr algn="ctr"/>
            <a:r>
              <a:rPr lang="vi-VN" sz="2800" i="1" dirty="0">
                <a:solidFill>
                  <a:srgbClr val="00B050"/>
                </a:solidFill>
              </a:rPr>
              <a:t>“Cùng hành động hôm nay để xây </a:t>
            </a:r>
            <a:r>
              <a:rPr lang="vi-VN" sz="2800" i="1" dirty="0" smtClean="0">
                <a:solidFill>
                  <a:srgbClr val="00B050"/>
                </a:solidFill>
              </a:rPr>
              <a:t>dựng</a:t>
            </a:r>
            <a:endParaRPr lang="en-US" sz="2800" i="1" dirty="0" smtClean="0">
              <a:solidFill>
                <a:srgbClr val="00B050"/>
              </a:solidFill>
            </a:endParaRPr>
          </a:p>
          <a:p>
            <a:pPr algn="ctr"/>
            <a:r>
              <a:rPr lang="vi-VN" sz="2800" i="1" dirty="0" smtClean="0">
                <a:solidFill>
                  <a:srgbClr val="00B050"/>
                </a:solidFill>
              </a:rPr>
              <a:t> </a:t>
            </a:r>
            <a:r>
              <a:rPr lang="vi-VN" sz="2800" i="1" dirty="0">
                <a:solidFill>
                  <a:srgbClr val="00B050"/>
                </a:solidFill>
              </a:rPr>
              <a:t>Hải Phòng xanh, sạch và bền vững cho tương lai!”</a:t>
            </a:r>
            <a:endParaRPr lang="vi-VN" sz="2800" i="1" dirty="0">
              <a:solidFill>
                <a:srgbClr val="00B050"/>
              </a:solidFill>
              <a:latin typeface="Arial"/>
              <a:ea typeface="+mn-lt"/>
              <a:cs typeface="Arial"/>
            </a:endParaRPr>
          </a:p>
        </p:txBody>
      </p:sp>
    </p:spTree>
    <p:extLst>
      <p:ext uri="{BB962C8B-B14F-4D97-AF65-F5344CB8AC3E}">
        <p14:creationId xmlns:p14="http://schemas.microsoft.com/office/powerpoint/2010/main" val="5110459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8481C-FB6F-50DF-35E2-7C030483B9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D2D282-FE04-43B8-2A5C-0D0E6E28BC4E}"/>
              </a:ext>
            </a:extLst>
          </p:cNvPr>
          <p:cNvSpPr>
            <a:spLocks noGrp="1"/>
          </p:cNvSpPr>
          <p:nvPr>
            <p:ph type="title"/>
          </p:nvPr>
        </p:nvSpPr>
        <p:spPr>
          <a:xfrm>
            <a:off x="2181225" y="990600"/>
            <a:ext cx="4324350" cy="1049215"/>
          </a:xfrm>
        </p:spPr>
        <p:txBody>
          <a:bodyPr>
            <a:normAutofit/>
          </a:bodyPr>
          <a:lstStyle/>
          <a:p>
            <a:pPr algn="l"/>
            <a:r>
              <a:rPr lang="en-US" sz="5000" b="1" dirty="0">
                <a:solidFill>
                  <a:srgbClr val="FF0000"/>
                </a:solidFill>
                <a:latin typeface="Times New Roman" panose="02020603050405020304" pitchFamily="18" charset="0"/>
                <a:ea typeface="+mj-lt"/>
                <a:cs typeface="Times New Roman" panose="02020603050405020304" pitchFamily="18" charset="0"/>
              </a:rPr>
              <a:t>XIN CẢM </a:t>
            </a:r>
            <a:r>
              <a:rPr lang="en-US" sz="5000" b="1" dirty="0" smtClean="0">
                <a:solidFill>
                  <a:srgbClr val="FF0000"/>
                </a:solidFill>
                <a:latin typeface="Times New Roman" panose="02020603050405020304" pitchFamily="18" charset="0"/>
                <a:ea typeface="+mj-lt"/>
                <a:cs typeface="Times New Roman" panose="02020603050405020304" pitchFamily="18" charset="0"/>
              </a:rPr>
              <a:t>ƠN</a:t>
            </a:r>
            <a:endParaRPr lang="vi-VN" sz="5000" b="1" dirty="0">
              <a:solidFill>
                <a:srgbClr val="FF0000"/>
              </a:solidFill>
              <a:latin typeface="Times New Roman" panose="02020603050405020304" pitchFamily="18" charset="0"/>
              <a:cs typeface="Times New Roman" panose="02020603050405020304" pitchFamily="18" charset="0"/>
            </a:endParaRPr>
          </a:p>
        </p:txBody>
      </p:sp>
      <p:pic>
        <p:nvPicPr>
          <p:cNvPr id="1026" name="Picture 2" descr="Năm 2030, giảm cường độ phát thải khí nhà kính trên GDP ít nhất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2286000"/>
            <a:ext cx="4876800" cy="324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4117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24"/>
          <p:cNvGrpSpPr/>
          <p:nvPr/>
        </p:nvGrpSpPr>
        <p:grpSpPr>
          <a:xfrm>
            <a:off x="337953" y="1500135"/>
            <a:ext cx="10273665" cy="4531995"/>
            <a:chOff x="1249705" y="1571752"/>
            <a:chExt cx="10273665" cy="4531995"/>
          </a:xfrm>
        </p:grpSpPr>
        <p:sp>
          <p:nvSpPr>
            <p:cNvPr id="5" name="object 25"/>
            <p:cNvSpPr/>
            <p:nvPr/>
          </p:nvSpPr>
          <p:spPr>
            <a:xfrm>
              <a:off x="1265567" y="1584452"/>
              <a:ext cx="948690" cy="4506595"/>
            </a:xfrm>
            <a:custGeom>
              <a:avLst/>
              <a:gdLst/>
              <a:ahLst/>
              <a:cxnLst/>
              <a:rect l="l" t="t" r="r" b="b"/>
              <a:pathLst>
                <a:path w="948689" h="4506595">
                  <a:moveTo>
                    <a:pt x="15227" y="0"/>
                  </a:moveTo>
                  <a:lnTo>
                    <a:pt x="49164" y="34442"/>
                  </a:lnTo>
                  <a:lnTo>
                    <a:pt x="82473" y="69267"/>
                  </a:lnTo>
                  <a:lnTo>
                    <a:pt x="115153" y="104469"/>
                  </a:lnTo>
                  <a:lnTo>
                    <a:pt x="147205" y="140039"/>
                  </a:lnTo>
                  <a:lnTo>
                    <a:pt x="178629" y="175972"/>
                  </a:lnTo>
                  <a:lnTo>
                    <a:pt x="209424" y="212259"/>
                  </a:lnTo>
                  <a:lnTo>
                    <a:pt x="239590" y="248894"/>
                  </a:lnTo>
                  <a:lnTo>
                    <a:pt x="269128" y="285869"/>
                  </a:lnTo>
                  <a:lnTo>
                    <a:pt x="298038" y="323178"/>
                  </a:lnTo>
                  <a:lnTo>
                    <a:pt x="326319" y="360812"/>
                  </a:lnTo>
                  <a:lnTo>
                    <a:pt x="353971" y="398765"/>
                  </a:lnTo>
                  <a:lnTo>
                    <a:pt x="380996" y="437030"/>
                  </a:lnTo>
                  <a:lnTo>
                    <a:pt x="407391" y="475600"/>
                  </a:lnTo>
                  <a:lnTo>
                    <a:pt x="433159" y="514467"/>
                  </a:lnTo>
                  <a:lnTo>
                    <a:pt x="458297" y="553624"/>
                  </a:lnTo>
                  <a:lnTo>
                    <a:pt x="482808" y="593064"/>
                  </a:lnTo>
                  <a:lnTo>
                    <a:pt x="506689" y="632780"/>
                  </a:lnTo>
                  <a:lnTo>
                    <a:pt x="529943" y="672765"/>
                  </a:lnTo>
                  <a:lnTo>
                    <a:pt x="552568" y="713011"/>
                  </a:lnTo>
                  <a:lnTo>
                    <a:pt x="574564" y="753512"/>
                  </a:lnTo>
                  <a:lnTo>
                    <a:pt x="595932" y="794260"/>
                  </a:lnTo>
                  <a:lnTo>
                    <a:pt x="616671" y="835248"/>
                  </a:lnTo>
                  <a:lnTo>
                    <a:pt x="636782" y="876469"/>
                  </a:lnTo>
                  <a:lnTo>
                    <a:pt x="656265" y="917916"/>
                  </a:lnTo>
                  <a:lnTo>
                    <a:pt x="675119" y="959581"/>
                  </a:lnTo>
                  <a:lnTo>
                    <a:pt x="693345" y="1001458"/>
                  </a:lnTo>
                  <a:lnTo>
                    <a:pt x="710942" y="1043538"/>
                  </a:lnTo>
                  <a:lnTo>
                    <a:pt x="727910" y="1085816"/>
                  </a:lnTo>
                  <a:lnTo>
                    <a:pt x="744251" y="1128284"/>
                  </a:lnTo>
                  <a:lnTo>
                    <a:pt x="759962" y="1170935"/>
                  </a:lnTo>
                  <a:lnTo>
                    <a:pt x="775046" y="1213761"/>
                  </a:lnTo>
                  <a:lnTo>
                    <a:pt x="789500" y="1256756"/>
                  </a:lnTo>
                  <a:lnTo>
                    <a:pt x="803327" y="1299911"/>
                  </a:lnTo>
                  <a:lnTo>
                    <a:pt x="816525" y="1343221"/>
                  </a:lnTo>
                  <a:lnTo>
                    <a:pt x="829094" y="1386678"/>
                  </a:lnTo>
                  <a:lnTo>
                    <a:pt x="841035" y="1430275"/>
                  </a:lnTo>
                  <a:lnTo>
                    <a:pt x="852347" y="1474004"/>
                  </a:lnTo>
                  <a:lnTo>
                    <a:pt x="863031" y="1517858"/>
                  </a:lnTo>
                  <a:lnTo>
                    <a:pt x="873087" y="1561831"/>
                  </a:lnTo>
                  <a:lnTo>
                    <a:pt x="882514" y="1605915"/>
                  </a:lnTo>
                  <a:lnTo>
                    <a:pt x="891312" y="1650103"/>
                  </a:lnTo>
                  <a:lnTo>
                    <a:pt x="899482" y="1694388"/>
                  </a:lnTo>
                  <a:lnTo>
                    <a:pt x="907024" y="1738762"/>
                  </a:lnTo>
                  <a:lnTo>
                    <a:pt x="913937" y="1783218"/>
                  </a:lnTo>
                  <a:lnTo>
                    <a:pt x="920222" y="1827750"/>
                  </a:lnTo>
                  <a:lnTo>
                    <a:pt x="925878" y="1872350"/>
                  </a:lnTo>
                  <a:lnTo>
                    <a:pt x="930906" y="1917011"/>
                  </a:lnTo>
                  <a:lnTo>
                    <a:pt x="935305" y="1961726"/>
                  </a:lnTo>
                  <a:lnTo>
                    <a:pt x="939076" y="2006487"/>
                  </a:lnTo>
                  <a:lnTo>
                    <a:pt x="942218" y="2051288"/>
                  </a:lnTo>
                  <a:lnTo>
                    <a:pt x="944732" y="2096121"/>
                  </a:lnTo>
                  <a:lnTo>
                    <a:pt x="946618" y="2140979"/>
                  </a:lnTo>
                  <a:lnTo>
                    <a:pt x="947875" y="2185855"/>
                  </a:lnTo>
                  <a:lnTo>
                    <a:pt x="948503" y="2230742"/>
                  </a:lnTo>
                  <a:lnTo>
                    <a:pt x="948503" y="2275633"/>
                  </a:lnTo>
                  <a:lnTo>
                    <a:pt x="947875" y="2320520"/>
                  </a:lnTo>
                  <a:lnTo>
                    <a:pt x="946618" y="2365396"/>
                  </a:lnTo>
                  <a:lnTo>
                    <a:pt x="944732" y="2410254"/>
                  </a:lnTo>
                  <a:lnTo>
                    <a:pt x="942218" y="2455088"/>
                  </a:lnTo>
                  <a:lnTo>
                    <a:pt x="939076" y="2499889"/>
                  </a:lnTo>
                  <a:lnTo>
                    <a:pt x="935305" y="2544650"/>
                  </a:lnTo>
                  <a:lnTo>
                    <a:pt x="930906" y="2589366"/>
                  </a:lnTo>
                  <a:lnTo>
                    <a:pt x="925878" y="2634027"/>
                  </a:lnTo>
                  <a:lnTo>
                    <a:pt x="920222" y="2678628"/>
                  </a:lnTo>
                  <a:lnTo>
                    <a:pt x="913937" y="2723160"/>
                  </a:lnTo>
                  <a:lnTo>
                    <a:pt x="907024" y="2767618"/>
                  </a:lnTo>
                  <a:lnTo>
                    <a:pt x="899482" y="2811993"/>
                  </a:lnTo>
                  <a:lnTo>
                    <a:pt x="891312" y="2856278"/>
                  </a:lnTo>
                  <a:lnTo>
                    <a:pt x="882514" y="2900467"/>
                  </a:lnTo>
                  <a:lnTo>
                    <a:pt x="873087" y="2944552"/>
                  </a:lnTo>
                  <a:lnTo>
                    <a:pt x="863031" y="2988526"/>
                  </a:lnTo>
                  <a:lnTo>
                    <a:pt x="852347" y="3032382"/>
                  </a:lnTo>
                  <a:lnTo>
                    <a:pt x="841035" y="3076112"/>
                  </a:lnTo>
                  <a:lnTo>
                    <a:pt x="829094" y="3119710"/>
                  </a:lnTo>
                  <a:lnTo>
                    <a:pt x="816525" y="3163168"/>
                  </a:lnTo>
                  <a:lnTo>
                    <a:pt x="803327" y="3206480"/>
                  </a:lnTo>
                  <a:lnTo>
                    <a:pt x="789500" y="3249637"/>
                  </a:lnTo>
                  <a:lnTo>
                    <a:pt x="775046" y="3292633"/>
                  </a:lnTo>
                  <a:lnTo>
                    <a:pt x="759962" y="3335461"/>
                  </a:lnTo>
                  <a:lnTo>
                    <a:pt x="744251" y="3378114"/>
                  </a:lnTo>
                  <a:lnTo>
                    <a:pt x="727910" y="3420583"/>
                  </a:lnTo>
                  <a:lnTo>
                    <a:pt x="710942" y="3462863"/>
                  </a:lnTo>
                  <a:lnTo>
                    <a:pt x="693345" y="3504946"/>
                  </a:lnTo>
                  <a:lnTo>
                    <a:pt x="675119" y="3546825"/>
                  </a:lnTo>
                  <a:lnTo>
                    <a:pt x="656265" y="3588492"/>
                  </a:lnTo>
                  <a:lnTo>
                    <a:pt x="636782" y="3629941"/>
                  </a:lnTo>
                  <a:lnTo>
                    <a:pt x="616671" y="3671164"/>
                  </a:lnTo>
                  <a:lnTo>
                    <a:pt x="595932" y="3712154"/>
                  </a:lnTo>
                  <a:lnTo>
                    <a:pt x="574564" y="3752905"/>
                  </a:lnTo>
                  <a:lnTo>
                    <a:pt x="552568" y="3793408"/>
                  </a:lnTo>
                  <a:lnTo>
                    <a:pt x="529943" y="3833657"/>
                  </a:lnTo>
                  <a:lnTo>
                    <a:pt x="506689" y="3873644"/>
                  </a:lnTo>
                  <a:lnTo>
                    <a:pt x="482808" y="3913363"/>
                  </a:lnTo>
                  <a:lnTo>
                    <a:pt x="458297" y="3952806"/>
                  </a:lnTo>
                  <a:lnTo>
                    <a:pt x="433159" y="3991966"/>
                  </a:lnTo>
                  <a:lnTo>
                    <a:pt x="407391" y="4030836"/>
                  </a:lnTo>
                  <a:lnTo>
                    <a:pt x="380996" y="4069408"/>
                  </a:lnTo>
                  <a:lnTo>
                    <a:pt x="353971" y="4107676"/>
                  </a:lnTo>
                  <a:lnTo>
                    <a:pt x="326319" y="4145633"/>
                  </a:lnTo>
                  <a:lnTo>
                    <a:pt x="298038" y="4183270"/>
                  </a:lnTo>
                  <a:lnTo>
                    <a:pt x="269128" y="4220582"/>
                  </a:lnTo>
                  <a:lnTo>
                    <a:pt x="239590" y="4257560"/>
                  </a:lnTo>
                  <a:lnTo>
                    <a:pt x="209424" y="4294199"/>
                  </a:lnTo>
                  <a:lnTo>
                    <a:pt x="178629" y="4330489"/>
                  </a:lnTo>
                  <a:lnTo>
                    <a:pt x="147205" y="4366425"/>
                  </a:lnTo>
                  <a:lnTo>
                    <a:pt x="115153" y="4402000"/>
                  </a:lnTo>
                  <a:lnTo>
                    <a:pt x="82473" y="4437205"/>
                  </a:lnTo>
                  <a:lnTo>
                    <a:pt x="49164" y="4472034"/>
                  </a:lnTo>
                  <a:lnTo>
                    <a:pt x="15227" y="4506480"/>
                  </a:lnTo>
                  <a:lnTo>
                    <a:pt x="0" y="4491202"/>
                  </a:lnTo>
                  <a:lnTo>
                    <a:pt x="34014" y="4456671"/>
                  </a:lnTo>
                  <a:lnTo>
                    <a:pt x="67392" y="4421752"/>
                  </a:lnTo>
                  <a:lnTo>
                    <a:pt x="100134" y="4386452"/>
                  </a:lnTo>
                  <a:lnTo>
                    <a:pt x="132241" y="4350780"/>
                  </a:lnTo>
                  <a:lnTo>
                    <a:pt x="163712" y="4314741"/>
                  </a:lnTo>
                  <a:lnTo>
                    <a:pt x="194547" y="4278345"/>
                  </a:lnTo>
                  <a:lnTo>
                    <a:pt x="224747" y="4241597"/>
                  </a:lnTo>
                  <a:lnTo>
                    <a:pt x="254310" y="4204505"/>
                  </a:lnTo>
                  <a:lnTo>
                    <a:pt x="283238" y="4167077"/>
                  </a:lnTo>
                  <a:lnTo>
                    <a:pt x="311530" y="4129320"/>
                  </a:lnTo>
                  <a:lnTo>
                    <a:pt x="339187" y="4091241"/>
                  </a:lnTo>
                  <a:lnTo>
                    <a:pt x="366207" y="4052847"/>
                  </a:lnTo>
                  <a:lnTo>
                    <a:pt x="392592" y="4014147"/>
                  </a:lnTo>
                  <a:lnTo>
                    <a:pt x="418341" y="3975146"/>
                  </a:lnTo>
                  <a:lnTo>
                    <a:pt x="443454" y="3935853"/>
                  </a:lnTo>
                  <a:lnTo>
                    <a:pt x="467932" y="3896274"/>
                  </a:lnTo>
                  <a:lnTo>
                    <a:pt x="491773" y="3856418"/>
                  </a:lnTo>
                  <a:lnTo>
                    <a:pt x="514979" y="3816291"/>
                  </a:lnTo>
                  <a:lnTo>
                    <a:pt x="537549" y="3775900"/>
                  </a:lnTo>
                  <a:lnTo>
                    <a:pt x="559484" y="3735254"/>
                  </a:lnTo>
                  <a:lnTo>
                    <a:pt x="580782" y="3694359"/>
                  </a:lnTo>
                  <a:lnTo>
                    <a:pt x="601445" y="3653222"/>
                  </a:lnTo>
                  <a:lnTo>
                    <a:pt x="621472" y="3611852"/>
                  </a:lnTo>
                  <a:lnTo>
                    <a:pt x="640863" y="3570254"/>
                  </a:lnTo>
                  <a:lnTo>
                    <a:pt x="659619" y="3528438"/>
                  </a:lnTo>
                  <a:lnTo>
                    <a:pt x="677738" y="3486409"/>
                  </a:lnTo>
                  <a:lnTo>
                    <a:pt x="695222" y="3444175"/>
                  </a:lnTo>
                  <a:lnTo>
                    <a:pt x="712070" y="3401744"/>
                  </a:lnTo>
                  <a:lnTo>
                    <a:pt x="728283" y="3359123"/>
                  </a:lnTo>
                  <a:lnTo>
                    <a:pt x="743859" y="3316319"/>
                  </a:lnTo>
                  <a:lnTo>
                    <a:pt x="758800" y="3273339"/>
                  </a:lnTo>
                  <a:lnTo>
                    <a:pt x="773105" y="3230191"/>
                  </a:lnTo>
                  <a:lnTo>
                    <a:pt x="786774" y="3186882"/>
                  </a:lnTo>
                  <a:lnTo>
                    <a:pt x="799807" y="3143420"/>
                  </a:lnTo>
                  <a:lnTo>
                    <a:pt x="812205" y="3099811"/>
                  </a:lnTo>
                  <a:lnTo>
                    <a:pt x="823967" y="3056064"/>
                  </a:lnTo>
                  <a:lnTo>
                    <a:pt x="835093" y="3012184"/>
                  </a:lnTo>
                  <a:lnTo>
                    <a:pt x="845583" y="2968181"/>
                  </a:lnTo>
                  <a:lnTo>
                    <a:pt x="855438" y="2924060"/>
                  </a:lnTo>
                  <a:lnTo>
                    <a:pt x="864657" y="2879830"/>
                  </a:lnTo>
                  <a:lnTo>
                    <a:pt x="873240" y="2835497"/>
                  </a:lnTo>
                  <a:lnTo>
                    <a:pt x="881187" y="2791069"/>
                  </a:lnTo>
                  <a:lnTo>
                    <a:pt x="888498" y="2746554"/>
                  </a:lnTo>
                  <a:lnTo>
                    <a:pt x="895174" y="2701958"/>
                  </a:lnTo>
                  <a:lnTo>
                    <a:pt x="901214" y="2657288"/>
                  </a:lnTo>
                  <a:lnTo>
                    <a:pt x="906618" y="2612554"/>
                  </a:lnTo>
                  <a:lnTo>
                    <a:pt x="911386" y="2567760"/>
                  </a:lnTo>
                  <a:lnTo>
                    <a:pt x="915519" y="2522915"/>
                  </a:lnTo>
                  <a:lnTo>
                    <a:pt x="919016" y="2478027"/>
                  </a:lnTo>
                  <a:lnTo>
                    <a:pt x="921877" y="2433102"/>
                  </a:lnTo>
                  <a:lnTo>
                    <a:pt x="924102" y="2388148"/>
                  </a:lnTo>
                  <a:lnTo>
                    <a:pt x="925691" y="2343172"/>
                  </a:lnTo>
                  <a:lnTo>
                    <a:pt x="926645" y="2298181"/>
                  </a:lnTo>
                  <a:lnTo>
                    <a:pt x="926963" y="2253183"/>
                  </a:lnTo>
                  <a:lnTo>
                    <a:pt x="926645" y="2208185"/>
                  </a:lnTo>
                  <a:lnTo>
                    <a:pt x="925691" y="2163194"/>
                  </a:lnTo>
                  <a:lnTo>
                    <a:pt x="924102" y="2118218"/>
                  </a:lnTo>
                  <a:lnTo>
                    <a:pt x="921877" y="2073264"/>
                  </a:lnTo>
                  <a:lnTo>
                    <a:pt x="919016" y="2028339"/>
                  </a:lnTo>
                  <a:lnTo>
                    <a:pt x="915519" y="1983451"/>
                  </a:lnTo>
                  <a:lnTo>
                    <a:pt x="911386" y="1938607"/>
                  </a:lnTo>
                  <a:lnTo>
                    <a:pt x="906618" y="1893814"/>
                  </a:lnTo>
                  <a:lnTo>
                    <a:pt x="901214" y="1849079"/>
                  </a:lnTo>
                  <a:lnTo>
                    <a:pt x="895174" y="1804410"/>
                  </a:lnTo>
                  <a:lnTo>
                    <a:pt x="888498" y="1759815"/>
                  </a:lnTo>
                  <a:lnTo>
                    <a:pt x="881187" y="1715300"/>
                  </a:lnTo>
                  <a:lnTo>
                    <a:pt x="873240" y="1670873"/>
                  </a:lnTo>
                  <a:lnTo>
                    <a:pt x="864657" y="1626541"/>
                  </a:lnTo>
                  <a:lnTo>
                    <a:pt x="855438" y="1582311"/>
                  </a:lnTo>
                  <a:lnTo>
                    <a:pt x="845583" y="1538191"/>
                  </a:lnTo>
                  <a:lnTo>
                    <a:pt x="835093" y="1494189"/>
                  </a:lnTo>
                  <a:lnTo>
                    <a:pt x="823967" y="1450310"/>
                  </a:lnTo>
                  <a:lnTo>
                    <a:pt x="812205" y="1406564"/>
                  </a:lnTo>
                  <a:lnTo>
                    <a:pt x="799807" y="1362956"/>
                  </a:lnTo>
                  <a:lnTo>
                    <a:pt x="786774" y="1319495"/>
                  </a:lnTo>
                  <a:lnTo>
                    <a:pt x="773105" y="1276187"/>
                  </a:lnTo>
                  <a:lnTo>
                    <a:pt x="758800" y="1233040"/>
                  </a:lnTo>
                  <a:lnTo>
                    <a:pt x="743859" y="1190062"/>
                  </a:lnTo>
                  <a:lnTo>
                    <a:pt x="728283" y="1147259"/>
                  </a:lnTo>
                  <a:lnTo>
                    <a:pt x="712070" y="1104639"/>
                  </a:lnTo>
                  <a:lnTo>
                    <a:pt x="695222" y="1062209"/>
                  </a:lnTo>
                  <a:lnTo>
                    <a:pt x="677738" y="1019977"/>
                  </a:lnTo>
                  <a:lnTo>
                    <a:pt x="659619" y="977950"/>
                  </a:lnTo>
                  <a:lnTo>
                    <a:pt x="640863" y="936135"/>
                  </a:lnTo>
                  <a:lnTo>
                    <a:pt x="621472" y="894539"/>
                  </a:lnTo>
                  <a:lnTo>
                    <a:pt x="601445" y="853170"/>
                  </a:lnTo>
                  <a:lnTo>
                    <a:pt x="580782" y="812035"/>
                  </a:lnTo>
                  <a:lnTo>
                    <a:pt x="559484" y="771142"/>
                  </a:lnTo>
                  <a:lnTo>
                    <a:pt x="537549" y="730497"/>
                  </a:lnTo>
                  <a:lnTo>
                    <a:pt x="514979" y="690109"/>
                  </a:lnTo>
                  <a:lnTo>
                    <a:pt x="491773" y="649983"/>
                  </a:lnTo>
                  <a:lnTo>
                    <a:pt x="467932" y="610129"/>
                  </a:lnTo>
                  <a:lnTo>
                    <a:pt x="443454" y="570552"/>
                  </a:lnTo>
                  <a:lnTo>
                    <a:pt x="418341" y="531261"/>
                  </a:lnTo>
                  <a:lnTo>
                    <a:pt x="392592" y="492263"/>
                  </a:lnTo>
                  <a:lnTo>
                    <a:pt x="366207" y="453564"/>
                  </a:lnTo>
                  <a:lnTo>
                    <a:pt x="339187" y="415173"/>
                  </a:lnTo>
                  <a:lnTo>
                    <a:pt x="311530" y="377096"/>
                  </a:lnTo>
                  <a:lnTo>
                    <a:pt x="283238" y="339341"/>
                  </a:lnTo>
                  <a:lnTo>
                    <a:pt x="254310" y="301915"/>
                  </a:lnTo>
                  <a:lnTo>
                    <a:pt x="224747" y="264826"/>
                  </a:lnTo>
                  <a:lnTo>
                    <a:pt x="194547" y="228081"/>
                  </a:lnTo>
                  <a:lnTo>
                    <a:pt x="163712" y="191687"/>
                  </a:lnTo>
                  <a:lnTo>
                    <a:pt x="132241" y="155651"/>
                  </a:lnTo>
                  <a:lnTo>
                    <a:pt x="100134" y="119981"/>
                  </a:lnTo>
                  <a:lnTo>
                    <a:pt x="67392" y="84685"/>
                  </a:lnTo>
                  <a:lnTo>
                    <a:pt x="34014" y="49768"/>
                  </a:lnTo>
                  <a:lnTo>
                    <a:pt x="0" y="15239"/>
                  </a:lnTo>
                  <a:lnTo>
                    <a:pt x="15227" y="0"/>
                  </a:lnTo>
                  <a:close/>
                </a:path>
              </a:pathLst>
            </a:custGeom>
            <a:ln w="25400">
              <a:solidFill>
                <a:srgbClr val="64A028"/>
              </a:solidFill>
            </a:ln>
          </p:spPr>
          <p:txBody>
            <a:bodyPr wrap="square" lIns="0" tIns="0" rIns="0" bIns="0" rtlCol="0"/>
            <a:lstStyle/>
            <a:p>
              <a:endParaRPr/>
            </a:p>
          </p:txBody>
        </p:sp>
        <p:sp>
          <p:nvSpPr>
            <p:cNvPr id="6" name="object 26"/>
            <p:cNvSpPr/>
            <p:nvPr/>
          </p:nvSpPr>
          <p:spPr>
            <a:xfrm>
              <a:off x="1573911" y="1720049"/>
              <a:ext cx="9936480" cy="498475"/>
            </a:xfrm>
            <a:custGeom>
              <a:avLst/>
              <a:gdLst/>
              <a:ahLst/>
              <a:cxnLst/>
              <a:rect l="l" t="t" r="r" b="b"/>
              <a:pathLst>
                <a:path w="9936480" h="498475">
                  <a:moveTo>
                    <a:pt x="9936225" y="0"/>
                  </a:moveTo>
                  <a:lnTo>
                    <a:pt x="0" y="0"/>
                  </a:lnTo>
                  <a:lnTo>
                    <a:pt x="0" y="498386"/>
                  </a:lnTo>
                  <a:lnTo>
                    <a:pt x="9936225" y="498386"/>
                  </a:lnTo>
                  <a:lnTo>
                    <a:pt x="9936225" y="0"/>
                  </a:lnTo>
                  <a:close/>
                </a:path>
              </a:pathLst>
            </a:custGeom>
            <a:solidFill>
              <a:srgbClr val="80CA35"/>
            </a:solidFill>
          </p:spPr>
          <p:txBody>
            <a:bodyPr wrap="square" lIns="0" tIns="0" rIns="0" bIns="0" rtlCol="0"/>
            <a:lstStyle/>
            <a:p>
              <a:endParaRPr/>
            </a:p>
          </p:txBody>
        </p:sp>
        <p:sp>
          <p:nvSpPr>
            <p:cNvPr id="7" name="object 27"/>
            <p:cNvSpPr/>
            <p:nvPr/>
          </p:nvSpPr>
          <p:spPr>
            <a:xfrm>
              <a:off x="1573911" y="1720049"/>
              <a:ext cx="9936480" cy="498475"/>
            </a:xfrm>
            <a:custGeom>
              <a:avLst/>
              <a:gdLst/>
              <a:ahLst/>
              <a:cxnLst/>
              <a:rect l="l" t="t" r="r" b="b"/>
              <a:pathLst>
                <a:path w="9936480" h="498475">
                  <a:moveTo>
                    <a:pt x="0" y="498386"/>
                  </a:moveTo>
                  <a:lnTo>
                    <a:pt x="9936225" y="498386"/>
                  </a:lnTo>
                  <a:lnTo>
                    <a:pt x="9936225" y="0"/>
                  </a:lnTo>
                  <a:lnTo>
                    <a:pt x="0" y="0"/>
                  </a:lnTo>
                  <a:lnTo>
                    <a:pt x="0" y="498386"/>
                  </a:lnTo>
                  <a:close/>
                </a:path>
              </a:pathLst>
            </a:custGeom>
            <a:ln w="25400">
              <a:solidFill>
                <a:srgbClr val="DDE89A"/>
              </a:solidFill>
            </a:ln>
          </p:spPr>
          <p:txBody>
            <a:bodyPr wrap="square" lIns="0" tIns="0" rIns="0" bIns="0" rtlCol="0"/>
            <a:lstStyle/>
            <a:p>
              <a:endParaRPr/>
            </a:p>
          </p:txBody>
        </p:sp>
        <p:sp>
          <p:nvSpPr>
            <p:cNvPr id="8" name="object 28"/>
            <p:cNvSpPr/>
            <p:nvPr/>
          </p:nvSpPr>
          <p:spPr>
            <a:xfrm>
              <a:off x="1262405" y="1657731"/>
              <a:ext cx="623570" cy="622935"/>
            </a:xfrm>
            <a:custGeom>
              <a:avLst/>
              <a:gdLst/>
              <a:ahLst/>
              <a:cxnLst/>
              <a:rect l="l" t="t" r="r" b="b"/>
              <a:pathLst>
                <a:path w="623569" h="622935">
                  <a:moveTo>
                    <a:pt x="311505" y="0"/>
                  </a:moveTo>
                  <a:lnTo>
                    <a:pt x="265463" y="3376"/>
                  </a:lnTo>
                  <a:lnTo>
                    <a:pt x="221522" y="13186"/>
                  </a:lnTo>
                  <a:lnTo>
                    <a:pt x="180163" y="28946"/>
                  </a:lnTo>
                  <a:lnTo>
                    <a:pt x="141867" y="50175"/>
                  </a:lnTo>
                  <a:lnTo>
                    <a:pt x="107116" y="76390"/>
                  </a:lnTo>
                  <a:lnTo>
                    <a:pt x="76391" y="107110"/>
                  </a:lnTo>
                  <a:lnTo>
                    <a:pt x="50174" y="141852"/>
                  </a:lnTo>
                  <a:lnTo>
                    <a:pt x="28944" y="180135"/>
                  </a:lnTo>
                  <a:lnTo>
                    <a:pt x="13185" y="221475"/>
                  </a:lnTo>
                  <a:lnTo>
                    <a:pt x="3376" y="265392"/>
                  </a:lnTo>
                  <a:lnTo>
                    <a:pt x="0" y="311404"/>
                  </a:lnTo>
                  <a:lnTo>
                    <a:pt x="3376" y="357446"/>
                  </a:lnTo>
                  <a:lnTo>
                    <a:pt x="13185" y="401389"/>
                  </a:lnTo>
                  <a:lnTo>
                    <a:pt x="28944" y="442751"/>
                  </a:lnTo>
                  <a:lnTo>
                    <a:pt x="50174" y="481049"/>
                  </a:lnTo>
                  <a:lnTo>
                    <a:pt x="76391" y="515803"/>
                  </a:lnTo>
                  <a:lnTo>
                    <a:pt x="107116" y="546532"/>
                  </a:lnTo>
                  <a:lnTo>
                    <a:pt x="141867" y="572753"/>
                  </a:lnTo>
                  <a:lnTo>
                    <a:pt x="180163" y="593985"/>
                  </a:lnTo>
                  <a:lnTo>
                    <a:pt x="221522" y="609747"/>
                  </a:lnTo>
                  <a:lnTo>
                    <a:pt x="265463" y="619557"/>
                  </a:lnTo>
                  <a:lnTo>
                    <a:pt x="311505" y="622935"/>
                  </a:lnTo>
                  <a:lnTo>
                    <a:pt x="357519" y="619557"/>
                  </a:lnTo>
                  <a:lnTo>
                    <a:pt x="401444" y="609747"/>
                  </a:lnTo>
                  <a:lnTo>
                    <a:pt x="442797" y="593985"/>
                  </a:lnTo>
                  <a:lnTo>
                    <a:pt x="481095" y="572753"/>
                  </a:lnTo>
                  <a:lnTo>
                    <a:pt x="515853" y="546532"/>
                  </a:lnTo>
                  <a:lnTo>
                    <a:pt x="546590" y="515803"/>
                  </a:lnTo>
                  <a:lnTo>
                    <a:pt x="572822" y="481049"/>
                  </a:lnTo>
                  <a:lnTo>
                    <a:pt x="594066" y="442751"/>
                  </a:lnTo>
                  <a:lnTo>
                    <a:pt x="609838" y="401389"/>
                  </a:lnTo>
                  <a:lnTo>
                    <a:pt x="619656" y="357446"/>
                  </a:lnTo>
                  <a:lnTo>
                    <a:pt x="623036" y="311404"/>
                  </a:lnTo>
                  <a:lnTo>
                    <a:pt x="619656" y="265392"/>
                  </a:lnTo>
                  <a:lnTo>
                    <a:pt x="609838" y="221475"/>
                  </a:lnTo>
                  <a:lnTo>
                    <a:pt x="594066" y="180135"/>
                  </a:lnTo>
                  <a:lnTo>
                    <a:pt x="572822" y="141852"/>
                  </a:lnTo>
                  <a:lnTo>
                    <a:pt x="546590" y="107110"/>
                  </a:lnTo>
                  <a:lnTo>
                    <a:pt x="515853" y="76390"/>
                  </a:lnTo>
                  <a:lnTo>
                    <a:pt x="481095" y="50175"/>
                  </a:lnTo>
                  <a:lnTo>
                    <a:pt x="442797" y="28946"/>
                  </a:lnTo>
                  <a:lnTo>
                    <a:pt x="401444" y="13186"/>
                  </a:lnTo>
                  <a:lnTo>
                    <a:pt x="357519" y="3376"/>
                  </a:lnTo>
                  <a:lnTo>
                    <a:pt x="311505" y="0"/>
                  </a:lnTo>
                  <a:close/>
                </a:path>
              </a:pathLst>
            </a:custGeom>
            <a:solidFill>
              <a:srgbClr val="DDE89A"/>
            </a:solidFill>
          </p:spPr>
          <p:txBody>
            <a:bodyPr wrap="square" lIns="0" tIns="0" rIns="0" bIns="0" rtlCol="0"/>
            <a:lstStyle/>
            <a:p>
              <a:endParaRPr/>
            </a:p>
          </p:txBody>
        </p:sp>
        <p:sp>
          <p:nvSpPr>
            <p:cNvPr id="9" name="object 29"/>
            <p:cNvSpPr/>
            <p:nvPr/>
          </p:nvSpPr>
          <p:spPr>
            <a:xfrm>
              <a:off x="1262405" y="1657731"/>
              <a:ext cx="623570" cy="622935"/>
            </a:xfrm>
            <a:custGeom>
              <a:avLst/>
              <a:gdLst/>
              <a:ahLst/>
              <a:cxnLst/>
              <a:rect l="l" t="t" r="r" b="b"/>
              <a:pathLst>
                <a:path w="623569" h="622935">
                  <a:moveTo>
                    <a:pt x="0" y="311404"/>
                  </a:moveTo>
                  <a:lnTo>
                    <a:pt x="3376" y="265392"/>
                  </a:lnTo>
                  <a:lnTo>
                    <a:pt x="13185" y="221475"/>
                  </a:lnTo>
                  <a:lnTo>
                    <a:pt x="28944" y="180135"/>
                  </a:lnTo>
                  <a:lnTo>
                    <a:pt x="50174" y="141852"/>
                  </a:lnTo>
                  <a:lnTo>
                    <a:pt x="76391" y="107110"/>
                  </a:lnTo>
                  <a:lnTo>
                    <a:pt x="107116" y="76390"/>
                  </a:lnTo>
                  <a:lnTo>
                    <a:pt x="141867" y="50175"/>
                  </a:lnTo>
                  <a:lnTo>
                    <a:pt x="180163" y="28946"/>
                  </a:lnTo>
                  <a:lnTo>
                    <a:pt x="221522" y="13186"/>
                  </a:lnTo>
                  <a:lnTo>
                    <a:pt x="265463" y="3376"/>
                  </a:lnTo>
                  <a:lnTo>
                    <a:pt x="311505" y="0"/>
                  </a:lnTo>
                  <a:lnTo>
                    <a:pt x="357519" y="3376"/>
                  </a:lnTo>
                  <a:lnTo>
                    <a:pt x="401444" y="13186"/>
                  </a:lnTo>
                  <a:lnTo>
                    <a:pt x="442797" y="28946"/>
                  </a:lnTo>
                  <a:lnTo>
                    <a:pt x="481095" y="50175"/>
                  </a:lnTo>
                  <a:lnTo>
                    <a:pt x="515853" y="76390"/>
                  </a:lnTo>
                  <a:lnTo>
                    <a:pt x="546590" y="107110"/>
                  </a:lnTo>
                  <a:lnTo>
                    <a:pt x="572822" y="141852"/>
                  </a:lnTo>
                  <a:lnTo>
                    <a:pt x="594066" y="180135"/>
                  </a:lnTo>
                  <a:lnTo>
                    <a:pt x="609838" y="221475"/>
                  </a:lnTo>
                  <a:lnTo>
                    <a:pt x="619656" y="265392"/>
                  </a:lnTo>
                  <a:lnTo>
                    <a:pt x="623036" y="311404"/>
                  </a:lnTo>
                  <a:lnTo>
                    <a:pt x="619656" y="357446"/>
                  </a:lnTo>
                  <a:lnTo>
                    <a:pt x="609838" y="401389"/>
                  </a:lnTo>
                  <a:lnTo>
                    <a:pt x="594066" y="442751"/>
                  </a:lnTo>
                  <a:lnTo>
                    <a:pt x="572822" y="481049"/>
                  </a:lnTo>
                  <a:lnTo>
                    <a:pt x="546590" y="515803"/>
                  </a:lnTo>
                  <a:lnTo>
                    <a:pt x="515853" y="546532"/>
                  </a:lnTo>
                  <a:lnTo>
                    <a:pt x="481095" y="572753"/>
                  </a:lnTo>
                  <a:lnTo>
                    <a:pt x="442797" y="593985"/>
                  </a:lnTo>
                  <a:lnTo>
                    <a:pt x="401444" y="609747"/>
                  </a:lnTo>
                  <a:lnTo>
                    <a:pt x="357519" y="619557"/>
                  </a:lnTo>
                  <a:lnTo>
                    <a:pt x="311505" y="622935"/>
                  </a:lnTo>
                  <a:lnTo>
                    <a:pt x="265463" y="619557"/>
                  </a:lnTo>
                  <a:lnTo>
                    <a:pt x="221522" y="609747"/>
                  </a:lnTo>
                  <a:lnTo>
                    <a:pt x="180163" y="593985"/>
                  </a:lnTo>
                  <a:lnTo>
                    <a:pt x="141867" y="572753"/>
                  </a:lnTo>
                  <a:lnTo>
                    <a:pt x="107116" y="546532"/>
                  </a:lnTo>
                  <a:lnTo>
                    <a:pt x="76391" y="515803"/>
                  </a:lnTo>
                  <a:lnTo>
                    <a:pt x="50174" y="481049"/>
                  </a:lnTo>
                  <a:lnTo>
                    <a:pt x="28944" y="442751"/>
                  </a:lnTo>
                  <a:lnTo>
                    <a:pt x="13185" y="401389"/>
                  </a:lnTo>
                  <a:lnTo>
                    <a:pt x="3376" y="357446"/>
                  </a:lnTo>
                  <a:lnTo>
                    <a:pt x="0" y="311404"/>
                  </a:lnTo>
                  <a:close/>
                </a:path>
              </a:pathLst>
            </a:custGeom>
            <a:ln w="25400">
              <a:solidFill>
                <a:srgbClr val="80CA35"/>
              </a:solidFill>
            </a:ln>
          </p:spPr>
          <p:txBody>
            <a:bodyPr wrap="square" lIns="0" tIns="0" rIns="0" bIns="0" rtlCol="0"/>
            <a:lstStyle/>
            <a:p>
              <a:endParaRPr/>
            </a:p>
          </p:txBody>
        </p:sp>
        <p:sp>
          <p:nvSpPr>
            <p:cNvPr id="10" name="object 30"/>
            <p:cNvSpPr/>
            <p:nvPr/>
          </p:nvSpPr>
          <p:spPr>
            <a:xfrm>
              <a:off x="1983866" y="2467444"/>
              <a:ext cx="9526270" cy="498475"/>
            </a:xfrm>
            <a:custGeom>
              <a:avLst/>
              <a:gdLst/>
              <a:ahLst/>
              <a:cxnLst/>
              <a:rect l="l" t="t" r="r" b="b"/>
              <a:pathLst>
                <a:path w="9526270" h="498475">
                  <a:moveTo>
                    <a:pt x="9526270" y="0"/>
                  </a:moveTo>
                  <a:lnTo>
                    <a:pt x="0" y="0"/>
                  </a:lnTo>
                  <a:lnTo>
                    <a:pt x="0" y="498386"/>
                  </a:lnTo>
                  <a:lnTo>
                    <a:pt x="9526270" y="498386"/>
                  </a:lnTo>
                  <a:lnTo>
                    <a:pt x="9526270" y="0"/>
                  </a:lnTo>
                  <a:close/>
                </a:path>
              </a:pathLst>
            </a:custGeom>
            <a:solidFill>
              <a:srgbClr val="80CA35"/>
            </a:solidFill>
          </p:spPr>
          <p:txBody>
            <a:bodyPr wrap="square" lIns="0" tIns="0" rIns="0" bIns="0" rtlCol="0"/>
            <a:lstStyle/>
            <a:p>
              <a:endParaRPr/>
            </a:p>
          </p:txBody>
        </p:sp>
        <p:sp>
          <p:nvSpPr>
            <p:cNvPr id="11" name="object 31"/>
            <p:cNvSpPr/>
            <p:nvPr/>
          </p:nvSpPr>
          <p:spPr>
            <a:xfrm>
              <a:off x="1983866" y="2467444"/>
              <a:ext cx="9526270" cy="498475"/>
            </a:xfrm>
            <a:custGeom>
              <a:avLst/>
              <a:gdLst/>
              <a:ahLst/>
              <a:cxnLst/>
              <a:rect l="l" t="t" r="r" b="b"/>
              <a:pathLst>
                <a:path w="9526270" h="498475">
                  <a:moveTo>
                    <a:pt x="0" y="498386"/>
                  </a:moveTo>
                  <a:lnTo>
                    <a:pt x="9526270" y="498386"/>
                  </a:lnTo>
                  <a:lnTo>
                    <a:pt x="9526270" y="0"/>
                  </a:lnTo>
                  <a:lnTo>
                    <a:pt x="0" y="0"/>
                  </a:lnTo>
                  <a:lnTo>
                    <a:pt x="0" y="498386"/>
                  </a:lnTo>
                  <a:close/>
                </a:path>
              </a:pathLst>
            </a:custGeom>
            <a:ln w="25400">
              <a:solidFill>
                <a:srgbClr val="DDE89A"/>
              </a:solidFill>
            </a:ln>
          </p:spPr>
          <p:txBody>
            <a:bodyPr wrap="square" lIns="0" tIns="0" rIns="0" bIns="0" rtlCol="0"/>
            <a:lstStyle/>
            <a:p>
              <a:endParaRPr/>
            </a:p>
          </p:txBody>
        </p:sp>
        <p:sp>
          <p:nvSpPr>
            <p:cNvPr id="12" name="object 32"/>
            <p:cNvSpPr/>
            <p:nvPr/>
          </p:nvSpPr>
          <p:spPr>
            <a:xfrm>
              <a:off x="1672336" y="2405126"/>
              <a:ext cx="623570" cy="623570"/>
            </a:xfrm>
            <a:custGeom>
              <a:avLst/>
              <a:gdLst/>
              <a:ahLst/>
              <a:cxnLst/>
              <a:rect l="l" t="t" r="r" b="b"/>
              <a:pathLst>
                <a:path w="623569" h="623569">
                  <a:moveTo>
                    <a:pt x="311531" y="0"/>
                  </a:moveTo>
                  <a:lnTo>
                    <a:pt x="265488" y="3379"/>
                  </a:lnTo>
                  <a:lnTo>
                    <a:pt x="221545" y="13197"/>
                  </a:lnTo>
                  <a:lnTo>
                    <a:pt x="180183" y="28970"/>
                  </a:lnTo>
                  <a:lnTo>
                    <a:pt x="141885" y="50213"/>
                  </a:lnTo>
                  <a:lnTo>
                    <a:pt x="107131" y="76445"/>
                  </a:lnTo>
                  <a:lnTo>
                    <a:pt x="76402" y="107182"/>
                  </a:lnTo>
                  <a:lnTo>
                    <a:pt x="50181" y="141941"/>
                  </a:lnTo>
                  <a:lnTo>
                    <a:pt x="28949" y="180238"/>
                  </a:lnTo>
                  <a:lnTo>
                    <a:pt x="13187" y="221591"/>
                  </a:lnTo>
                  <a:lnTo>
                    <a:pt x="3377" y="265516"/>
                  </a:lnTo>
                  <a:lnTo>
                    <a:pt x="0" y="311531"/>
                  </a:lnTo>
                  <a:lnTo>
                    <a:pt x="3377" y="357573"/>
                  </a:lnTo>
                  <a:lnTo>
                    <a:pt x="13187" y="401516"/>
                  </a:lnTo>
                  <a:lnTo>
                    <a:pt x="28949" y="442878"/>
                  </a:lnTo>
                  <a:lnTo>
                    <a:pt x="50181" y="481176"/>
                  </a:lnTo>
                  <a:lnTo>
                    <a:pt x="76402" y="515930"/>
                  </a:lnTo>
                  <a:lnTo>
                    <a:pt x="107131" y="546659"/>
                  </a:lnTo>
                  <a:lnTo>
                    <a:pt x="141885" y="572880"/>
                  </a:lnTo>
                  <a:lnTo>
                    <a:pt x="180183" y="594112"/>
                  </a:lnTo>
                  <a:lnTo>
                    <a:pt x="221545" y="609874"/>
                  </a:lnTo>
                  <a:lnTo>
                    <a:pt x="265488" y="619684"/>
                  </a:lnTo>
                  <a:lnTo>
                    <a:pt x="311531" y="623062"/>
                  </a:lnTo>
                  <a:lnTo>
                    <a:pt x="357573" y="619684"/>
                  </a:lnTo>
                  <a:lnTo>
                    <a:pt x="401516" y="609874"/>
                  </a:lnTo>
                  <a:lnTo>
                    <a:pt x="442878" y="594112"/>
                  </a:lnTo>
                  <a:lnTo>
                    <a:pt x="481176" y="572880"/>
                  </a:lnTo>
                  <a:lnTo>
                    <a:pt x="515930" y="546659"/>
                  </a:lnTo>
                  <a:lnTo>
                    <a:pt x="546659" y="515930"/>
                  </a:lnTo>
                  <a:lnTo>
                    <a:pt x="572880" y="481176"/>
                  </a:lnTo>
                  <a:lnTo>
                    <a:pt x="594112" y="442878"/>
                  </a:lnTo>
                  <a:lnTo>
                    <a:pt x="609874" y="401516"/>
                  </a:lnTo>
                  <a:lnTo>
                    <a:pt x="619684" y="357573"/>
                  </a:lnTo>
                  <a:lnTo>
                    <a:pt x="623062" y="311531"/>
                  </a:lnTo>
                  <a:lnTo>
                    <a:pt x="619684" y="265516"/>
                  </a:lnTo>
                  <a:lnTo>
                    <a:pt x="609874" y="221591"/>
                  </a:lnTo>
                  <a:lnTo>
                    <a:pt x="594112" y="180238"/>
                  </a:lnTo>
                  <a:lnTo>
                    <a:pt x="572880" y="141941"/>
                  </a:lnTo>
                  <a:lnTo>
                    <a:pt x="546659" y="107182"/>
                  </a:lnTo>
                  <a:lnTo>
                    <a:pt x="515930" y="76445"/>
                  </a:lnTo>
                  <a:lnTo>
                    <a:pt x="481176" y="50213"/>
                  </a:lnTo>
                  <a:lnTo>
                    <a:pt x="442878" y="28970"/>
                  </a:lnTo>
                  <a:lnTo>
                    <a:pt x="401516" y="13197"/>
                  </a:lnTo>
                  <a:lnTo>
                    <a:pt x="357573" y="3379"/>
                  </a:lnTo>
                  <a:lnTo>
                    <a:pt x="311531" y="0"/>
                  </a:lnTo>
                  <a:close/>
                </a:path>
              </a:pathLst>
            </a:custGeom>
            <a:solidFill>
              <a:srgbClr val="DDE89A"/>
            </a:solidFill>
          </p:spPr>
          <p:txBody>
            <a:bodyPr wrap="square" lIns="0" tIns="0" rIns="0" bIns="0" rtlCol="0"/>
            <a:lstStyle/>
            <a:p>
              <a:endParaRPr/>
            </a:p>
          </p:txBody>
        </p:sp>
        <p:sp>
          <p:nvSpPr>
            <p:cNvPr id="13" name="object 33"/>
            <p:cNvSpPr/>
            <p:nvPr/>
          </p:nvSpPr>
          <p:spPr>
            <a:xfrm>
              <a:off x="1672336" y="2405126"/>
              <a:ext cx="623570" cy="623570"/>
            </a:xfrm>
            <a:custGeom>
              <a:avLst/>
              <a:gdLst/>
              <a:ahLst/>
              <a:cxnLst/>
              <a:rect l="l" t="t" r="r" b="b"/>
              <a:pathLst>
                <a:path w="623569" h="623569">
                  <a:moveTo>
                    <a:pt x="0" y="311531"/>
                  </a:moveTo>
                  <a:lnTo>
                    <a:pt x="3377" y="265516"/>
                  </a:lnTo>
                  <a:lnTo>
                    <a:pt x="13187" y="221591"/>
                  </a:lnTo>
                  <a:lnTo>
                    <a:pt x="28949" y="180238"/>
                  </a:lnTo>
                  <a:lnTo>
                    <a:pt x="50181" y="141941"/>
                  </a:lnTo>
                  <a:lnTo>
                    <a:pt x="76402" y="107182"/>
                  </a:lnTo>
                  <a:lnTo>
                    <a:pt x="107131" y="76445"/>
                  </a:lnTo>
                  <a:lnTo>
                    <a:pt x="141885" y="50213"/>
                  </a:lnTo>
                  <a:lnTo>
                    <a:pt x="180183" y="28970"/>
                  </a:lnTo>
                  <a:lnTo>
                    <a:pt x="221545" y="13197"/>
                  </a:lnTo>
                  <a:lnTo>
                    <a:pt x="265488" y="3379"/>
                  </a:lnTo>
                  <a:lnTo>
                    <a:pt x="311531" y="0"/>
                  </a:lnTo>
                  <a:lnTo>
                    <a:pt x="357573" y="3379"/>
                  </a:lnTo>
                  <a:lnTo>
                    <a:pt x="401516" y="13197"/>
                  </a:lnTo>
                  <a:lnTo>
                    <a:pt x="442878" y="28970"/>
                  </a:lnTo>
                  <a:lnTo>
                    <a:pt x="481176" y="50213"/>
                  </a:lnTo>
                  <a:lnTo>
                    <a:pt x="515930" y="76445"/>
                  </a:lnTo>
                  <a:lnTo>
                    <a:pt x="546659" y="107182"/>
                  </a:lnTo>
                  <a:lnTo>
                    <a:pt x="572880" y="141941"/>
                  </a:lnTo>
                  <a:lnTo>
                    <a:pt x="594112" y="180238"/>
                  </a:lnTo>
                  <a:lnTo>
                    <a:pt x="609874" y="221591"/>
                  </a:lnTo>
                  <a:lnTo>
                    <a:pt x="619684" y="265516"/>
                  </a:lnTo>
                  <a:lnTo>
                    <a:pt x="623062" y="311531"/>
                  </a:lnTo>
                  <a:lnTo>
                    <a:pt x="619684" y="357573"/>
                  </a:lnTo>
                  <a:lnTo>
                    <a:pt x="609874" y="401516"/>
                  </a:lnTo>
                  <a:lnTo>
                    <a:pt x="594112" y="442878"/>
                  </a:lnTo>
                  <a:lnTo>
                    <a:pt x="572880" y="481176"/>
                  </a:lnTo>
                  <a:lnTo>
                    <a:pt x="546659" y="515930"/>
                  </a:lnTo>
                  <a:lnTo>
                    <a:pt x="515930" y="546659"/>
                  </a:lnTo>
                  <a:lnTo>
                    <a:pt x="481176" y="572880"/>
                  </a:lnTo>
                  <a:lnTo>
                    <a:pt x="442878" y="594112"/>
                  </a:lnTo>
                  <a:lnTo>
                    <a:pt x="401516" y="609874"/>
                  </a:lnTo>
                  <a:lnTo>
                    <a:pt x="357573" y="619684"/>
                  </a:lnTo>
                  <a:lnTo>
                    <a:pt x="311531" y="623062"/>
                  </a:lnTo>
                  <a:lnTo>
                    <a:pt x="265488" y="619684"/>
                  </a:lnTo>
                  <a:lnTo>
                    <a:pt x="221545" y="609874"/>
                  </a:lnTo>
                  <a:lnTo>
                    <a:pt x="180183" y="594112"/>
                  </a:lnTo>
                  <a:lnTo>
                    <a:pt x="141885" y="572880"/>
                  </a:lnTo>
                  <a:lnTo>
                    <a:pt x="107131" y="546659"/>
                  </a:lnTo>
                  <a:lnTo>
                    <a:pt x="76402" y="515930"/>
                  </a:lnTo>
                  <a:lnTo>
                    <a:pt x="50181" y="481176"/>
                  </a:lnTo>
                  <a:lnTo>
                    <a:pt x="28949" y="442878"/>
                  </a:lnTo>
                  <a:lnTo>
                    <a:pt x="13187" y="401516"/>
                  </a:lnTo>
                  <a:lnTo>
                    <a:pt x="3377" y="357573"/>
                  </a:lnTo>
                  <a:lnTo>
                    <a:pt x="0" y="311531"/>
                  </a:lnTo>
                  <a:close/>
                </a:path>
              </a:pathLst>
            </a:custGeom>
            <a:ln w="25400">
              <a:solidFill>
                <a:srgbClr val="80CA35"/>
              </a:solidFill>
            </a:ln>
          </p:spPr>
          <p:txBody>
            <a:bodyPr wrap="square" lIns="0" tIns="0" rIns="0" bIns="0" rtlCol="0"/>
            <a:lstStyle/>
            <a:p>
              <a:endParaRPr/>
            </a:p>
          </p:txBody>
        </p:sp>
        <p:sp>
          <p:nvSpPr>
            <p:cNvPr id="14" name="object 34"/>
            <p:cNvSpPr/>
            <p:nvPr/>
          </p:nvSpPr>
          <p:spPr>
            <a:xfrm>
              <a:off x="2171319" y="3214966"/>
              <a:ext cx="9338945" cy="498475"/>
            </a:xfrm>
            <a:custGeom>
              <a:avLst/>
              <a:gdLst/>
              <a:ahLst/>
              <a:cxnLst/>
              <a:rect l="l" t="t" r="r" b="b"/>
              <a:pathLst>
                <a:path w="9338945" h="498475">
                  <a:moveTo>
                    <a:pt x="9338818" y="0"/>
                  </a:moveTo>
                  <a:lnTo>
                    <a:pt x="0" y="0"/>
                  </a:lnTo>
                  <a:lnTo>
                    <a:pt x="0" y="498386"/>
                  </a:lnTo>
                  <a:lnTo>
                    <a:pt x="9338818" y="498386"/>
                  </a:lnTo>
                  <a:lnTo>
                    <a:pt x="9338818" y="0"/>
                  </a:lnTo>
                  <a:close/>
                </a:path>
              </a:pathLst>
            </a:custGeom>
            <a:solidFill>
              <a:srgbClr val="80CA35"/>
            </a:solidFill>
          </p:spPr>
          <p:txBody>
            <a:bodyPr wrap="square" lIns="0" tIns="0" rIns="0" bIns="0" rtlCol="0"/>
            <a:lstStyle/>
            <a:p>
              <a:endParaRPr/>
            </a:p>
          </p:txBody>
        </p:sp>
        <p:sp>
          <p:nvSpPr>
            <p:cNvPr id="15" name="object 35"/>
            <p:cNvSpPr/>
            <p:nvPr/>
          </p:nvSpPr>
          <p:spPr>
            <a:xfrm>
              <a:off x="2171319" y="3214966"/>
              <a:ext cx="9338945" cy="498475"/>
            </a:xfrm>
            <a:custGeom>
              <a:avLst/>
              <a:gdLst/>
              <a:ahLst/>
              <a:cxnLst/>
              <a:rect l="l" t="t" r="r" b="b"/>
              <a:pathLst>
                <a:path w="9338945" h="498475">
                  <a:moveTo>
                    <a:pt x="0" y="498386"/>
                  </a:moveTo>
                  <a:lnTo>
                    <a:pt x="9338818" y="498386"/>
                  </a:lnTo>
                  <a:lnTo>
                    <a:pt x="9338818" y="0"/>
                  </a:lnTo>
                  <a:lnTo>
                    <a:pt x="0" y="0"/>
                  </a:lnTo>
                  <a:lnTo>
                    <a:pt x="0" y="498386"/>
                  </a:lnTo>
                  <a:close/>
                </a:path>
              </a:pathLst>
            </a:custGeom>
            <a:ln w="25400">
              <a:solidFill>
                <a:srgbClr val="DDE89A"/>
              </a:solidFill>
            </a:ln>
          </p:spPr>
          <p:txBody>
            <a:bodyPr wrap="square" lIns="0" tIns="0" rIns="0" bIns="0" rtlCol="0"/>
            <a:lstStyle/>
            <a:p>
              <a:endParaRPr/>
            </a:p>
          </p:txBody>
        </p:sp>
        <p:sp>
          <p:nvSpPr>
            <p:cNvPr id="16" name="object 36"/>
            <p:cNvSpPr/>
            <p:nvPr/>
          </p:nvSpPr>
          <p:spPr>
            <a:xfrm>
              <a:off x="1859787" y="3152648"/>
              <a:ext cx="623570" cy="623570"/>
            </a:xfrm>
            <a:custGeom>
              <a:avLst/>
              <a:gdLst/>
              <a:ahLst/>
              <a:cxnLst/>
              <a:rect l="l" t="t" r="r" b="b"/>
              <a:pathLst>
                <a:path w="623569" h="623570">
                  <a:moveTo>
                    <a:pt x="311531" y="0"/>
                  </a:moveTo>
                  <a:lnTo>
                    <a:pt x="265488" y="3377"/>
                  </a:lnTo>
                  <a:lnTo>
                    <a:pt x="221545" y="13187"/>
                  </a:lnTo>
                  <a:lnTo>
                    <a:pt x="180183" y="28949"/>
                  </a:lnTo>
                  <a:lnTo>
                    <a:pt x="141885" y="50181"/>
                  </a:lnTo>
                  <a:lnTo>
                    <a:pt x="107131" y="76402"/>
                  </a:lnTo>
                  <a:lnTo>
                    <a:pt x="76402" y="107131"/>
                  </a:lnTo>
                  <a:lnTo>
                    <a:pt x="50181" y="141885"/>
                  </a:lnTo>
                  <a:lnTo>
                    <a:pt x="28949" y="180183"/>
                  </a:lnTo>
                  <a:lnTo>
                    <a:pt x="13187" y="221545"/>
                  </a:lnTo>
                  <a:lnTo>
                    <a:pt x="3377" y="265488"/>
                  </a:lnTo>
                  <a:lnTo>
                    <a:pt x="0" y="311530"/>
                  </a:lnTo>
                  <a:lnTo>
                    <a:pt x="3377" y="357545"/>
                  </a:lnTo>
                  <a:lnTo>
                    <a:pt x="13187" y="401470"/>
                  </a:lnTo>
                  <a:lnTo>
                    <a:pt x="28949" y="442823"/>
                  </a:lnTo>
                  <a:lnTo>
                    <a:pt x="50181" y="481120"/>
                  </a:lnTo>
                  <a:lnTo>
                    <a:pt x="76402" y="515879"/>
                  </a:lnTo>
                  <a:lnTo>
                    <a:pt x="107131" y="546616"/>
                  </a:lnTo>
                  <a:lnTo>
                    <a:pt x="141885" y="572848"/>
                  </a:lnTo>
                  <a:lnTo>
                    <a:pt x="180183" y="594091"/>
                  </a:lnTo>
                  <a:lnTo>
                    <a:pt x="221545" y="609864"/>
                  </a:lnTo>
                  <a:lnTo>
                    <a:pt x="265488" y="619682"/>
                  </a:lnTo>
                  <a:lnTo>
                    <a:pt x="311531" y="623062"/>
                  </a:lnTo>
                  <a:lnTo>
                    <a:pt x="357573" y="619682"/>
                  </a:lnTo>
                  <a:lnTo>
                    <a:pt x="401516" y="609864"/>
                  </a:lnTo>
                  <a:lnTo>
                    <a:pt x="442878" y="594091"/>
                  </a:lnTo>
                  <a:lnTo>
                    <a:pt x="481176" y="572848"/>
                  </a:lnTo>
                  <a:lnTo>
                    <a:pt x="515930" y="546616"/>
                  </a:lnTo>
                  <a:lnTo>
                    <a:pt x="546659" y="515879"/>
                  </a:lnTo>
                  <a:lnTo>
                    <a:pt x="572880" y="481120"/>
                  </a:lnTo>
                  <a:lnTo>
                    <a:pt x="594112" y="442823"/>
                  </a:lnTo>
                  <a:lnTo>
                    <a:pt x="609874" y="401470"/>
                  </a:lnTo>
                  <a:lnTo>
                    <a:pt x="619684" y="357545"/>
                  </a:lnTo>
                  <a:lnTo>
                    <a:pt x="623062" y="311530"/>
                  </a:lnTo>
                  <a:lnTo>
                    <a:pt x="619684" y="265488"/>
                  </a:lnTo>
                  <a:lnTo>
                    <a:pt x="609874" y="221545"/>
                  </a:lnTo>
                  <a:lnTo>
                    <a:pt x="594112" y="180183"/>
                  </a:lnTo>
                  <a:lnTo>
                    <a:pt x="572880" y="141885"/>
                  </a:lnTo>
                  <a:lnTo>
                    <a:pt x="546659" y="107131"/>
                  </a:lnTo>
                  <a:lnTo>
                    <a:pt x="515930" y="76402"/>
                  </a:lnTo>
                  <a:lnTo>
                    <a:pt x="481176" y="50181"/>
                  </a:lnTo>
                  <a:lnTo>
                    <a:pt x="442878" y="28949"/>
                  </a:lnTo>
                  <a:lnTo>
                    <a:pt x="401516" y="13187"/>
                  </a:lnTo>
                  <a:lnTo>
                    <a:pt x="357573" y="3377"/>
                  </a:lnTo>
                  <a:lnTo>
                    <a:pt x="311531" y="0"/>
                  </a:lnTo>
                  <a:close/>
                </a:path>
              </a:pathLst>
            </a:custGeom>
            <a:solidFill>
              <a:srgbClr val="DDE89A"/>
            </a:solidFill>
          </p:spPr>
          <p:txBody>
            <a:bodyPr wrap="square" lIns="0" tIns="0" rIns="0" bIns="0" rtlCol="0"/>
            <a:lstStyle/>
            <a:p>
              <a:endParaRPr/>
            </a:p>
          </p:txBody>
        </p:sp>
        <p:sp>
          <p:nvSpPr>
            <p:cNvPr id="17" name="object 37"/>
            <p:cNvSpPr/>
            <p:nvPr/>
          </p:nvSpPr>
          <p:spPr>
            <a:xfrm>
              <a:off x="1859787" y="3152648"/>
              <a:ext cx="623570" cy="623570"/>
            </a:xfrm>
            <a:custGeom>
              <a:avLst/>
              <a:gdLst/>
              <a:ahLst/>
              <a:cxnLst/>
              <a:rect l="l" t="t" r="r" b="b"/>
              <a:pathLst>
                <a:path w="623569" h="623570">
                  <a:moveTo>
                    <a:pt x="0" y="311530"/>
                  </a:moveTo>
                  <a:lnTo>
                    <a:pt x="3377" y="265488"/>
                  </a:lnTo>
                  <a:lnTo>
                    <a:pt x="13187" y="221545"/>
                  </a:lnTo>
                  <a:lnTo>
                    <a:pt x="28949" y="180183"/>
                  </a:lnTo>
                  <a:lnTo>
                    <a:pt x="50181" y="141885"/>
                  </a:lnTo>
                  <a:lnTo>
                    <a:pt x="76402" y="107131"/>
                  </a:lnTo>
                  <a:lnTo>
                    <a:pt x="107131" y="76402"/>
                  </a:lnTo>
                  <a:lnTo>
                    <a:pt x="141885" y="50181"/>
                  </a:lnTo>
                  <a:lnTo>
                    <a:pt x="180183" y="28949"/>
                  </a:lnTo>
                  <a:lnTo>
                    <a:pt x="221545" y="13187"/>
                  </a:lnTo>
                  <a:lnTo>
                    <a:pt x="265488" y="3377"/>
                  </a:lnTo>
                  <a:lnTo>
                    <a:pt x="311531" y="0"/>
                  </a:lnTo>
                  <a:lnTo>
                    <a:pt x="357573" y="3377"/>
                  </a:lnTo>
                  <a:lnTo>
                    <a:pt x="401516" y="13187"/>
                  </a:lnTo>
                  <a:lnTo>
                    <a:pt x="442878" y="28949"/>
                  </a:lnTo>
                  <a:lnTo>
                    <a:pt x="481176" y="50181"/>
                  </a:lnTo>
                  <a:lnTo>
                    <a:pt x="515930" y="76402"/>
                  </a:lnTo>
                  <a:lnTo>
                    <a:pt x="546659" y="107131"/>
                  </a:lnTo>
                  <a:lnTo>
                    <a:pt x="572880" y="141885"/>
                  </a:lnTo>
                  <a:lnTo>
                    <a:pt x="594112" y="180183"/>
                  </a:lnTo>
                  <a:lnTo>
                    <a:pt x="609874" y="221545"/>
                  </a:lnTo>
                  <a:lnTo>
                    <a:pt x="619684" y="265488"/>
                  </a:lnTo>
                  <a:lnTo>
                    <a:pt x="623062" y="311530"/>
                  </a:lnTo>
                  <a:lnTo>
                    <a:pt x="619684" y="357545"/>
                  </a:lnTo>
                  <a:lnTo>
                    <a:pt x="609874" y="401470"/>
                  </a:lnTo>
                  <a:lnTo>
                    <a:pt x="594112" y="442823"/>
                  </a:lnTo>
                  <a:lnTo>
                    <a:pt x="572880" y="481120"/>
                  </a:lnTo>
                  <a:lnTo>
                    <a:pt x="546659" y="515879"/>
                  </a:lnTo>
                  <a:lnTo>
                    <a:pt x="515930" y="546616"/>
                  </a:lnTo>
                  <a:lnTo>
                    <a:pt x="481176" y="572848"/>
                  </a:lnTo>
                  <a:lnTo>
                    <a:pt x="442878" y="594091"/>
                  </a:lnTo>
                  <a:lnTo>
                    <a:pt x="401516" y="609864"/>
                  </a:lnTo>
                  <a:lnTo>
                    <a:pt x="357573" y="619682"/>
                  </a:lnTo>
                  <a:lnTo>
                    <a:pt x="311531" y="623062"/>
                  </a:lnTo>
                  <a:lnTo>
                    <a:pt x="265488" y="619682"/>
                  </a:lnTo>
                  <a:lnTo>
                    <a:pt x="221545" y="609864"/>
                  </a:lnTo>
                  <a:lnTo>
                    <a:pt x="180183" y="594091"/>
                  </a:lnTo>
                  <a:lnTo>
                    <a:pt x="141885" y="572848"/>
                  </a:lnTo>
                  <a:lnTo>
                    <a:pt x="107131" y="546616"/>
                  </a:lnTo>
                  <a:lnTo>
                    <a:pt x="76402" y="515879"/>
                  </a:lnTo>
                  <a:lnTo>
                    <a:pt x="50181" y="481120"/>
                  </a:lnTo>
                  <a:lnTo>
                    <a:pt x="28949" y="442823"/>
                  </a:lnTo>
                  <a:lnTo>
                    <a:pt x="13187" y="401470"/>
                  </a:lnTo>
                  <a:lnTo>
                    <a:pt x="3377" y="357545"/>
                  </a:lnTo>
                  <a:lnTo>
                    <a:pt x="0" y="311530"/>
                  </a:lnTo>
                  <a:close/>
                </a:path>
              </a:pathLst>
            </a:custGeom>
            <a:ln w="25400">
              <a:solidFill>
                <a:srgbClr val="80CA35"/>
              </a:solidFill>
            </a:ln>
          </p:spPr>
          <p:txBody>
            <a:bodyPr wrap="square" lIns="0" tIns="0" rIns="0" bIns="0" rtlCol="0"/>
            <a:lstStyle/>
            <a:p>
              <a:endParaRPr/>
            </a:p>
          </p:txBody>
        </p:sp>
        <p:sp>
          <p:nvSpPr>
            <p:cNvPr id="18" name="object 38"/>
            <p:cNvSpPr/>
            <p:nvPr/>
          </p:nvSpPr>
          <p:spPr>
            <a:xfrm>
              <a:off x="2171319" y="3961980"/>
              <a:ext cx="9338945" cy="498475"/>
            </a:xfrm>
            <a:custGeom>
              <a:avLst/>
              <a:gdLst/>
              <a:ahLst/>
              <a:cxnLst/>
              <a:rect l="l" t="t" r="r" b="b"/>
              <a:pathLst>
                <a:path w="9338945" h="498475">
                  <a:moveTo>
                    <a:pt x="9338818" y="0"/>
                  </a:moveTo>
                  <a:lnTo>
                    <a:pt x="0" y="0"/>
                  </a:lnTo>
                  <a:lnTo>
                    <a:pt x="0" y="498386"/>
                  </a:lnTo>
                  <a:lnTo>
                    <a:pt x="9338818" y="498386"/>
                  </a:lnTo>
                  <a:lnTo>
                    <a:pt x="9338818" y="0"/>
                  </a:lnTo>
                  <a:close/>
                </a:path>
              </a:pathLst>
            </a:custGeom>
            <a:solidFill>
              <a:srgbClr val="80CA35"/>
            </a:solidFill>
          </p:spPr>
          <p:txBody>
            <a:bodyPr wrap="square" lIns="0" tIns="0" rIns="0" bIns="0" rtlCol="0"/>
            <a:lstStyle/>
            <a:p>
              <a:endParaRPr/>
            </a:p>
          </p:txBody>
        </p:sp>
        <p:sp>
          <p:nvSpPr>
            <p:cNvPr id="19" name="object 39"/>
            <p:cNvSpPr/>
            <p:nvPr/>
          </p:nvSpPr>
          <p:spPr>
            <a:xfrm>
              <a:off x="2171319" y="3961980"/>
              <a:ext cx="9338945" cy="498475"/>
            </a:xfrm>
            <a:custGeom>
              <a:avLst/>
              <a:gdLst/>
              <a:ahLst/>
              <a:cxnLst/>
              <a:rect l="l" t="t" r="r" b="b"/>
              <a:pathLst>
                <a:path w="9338945" h="498475">
                  <a:moveTo>
                    <a:pt x="0" y="498386"/>
                  </a:moveTo>
                  <a:lnTo>
                    <a:pt x="9338818" y="498386"/>
                  </a:lnTo>
                  <a:lnTo>
                    <a:pt x="9338818" y="0"/>
                  </a:lnTo>
                  <a:lnTo>
                    <a:pt x="0" y="0"/>
                  </a:lnTo>
                  <a:lnTo>
                    <a:pt x="0" y="498386"/>
                  </a:lnTo>
                  <a:close/>
                </a:path>
              </a:pathLst>
            </a:custGeom>
            <a:ln w="25400">
              <a:solidFill>
                <a:srgbClr val="DDE89A"/>
              </a:solidFill>
            </a:ln>
          </p:spPr>
          <p:txBody>
            <a:bodyPr wrap="square" lIns="0" tIns="0" rIns="0" bIns="0" rtlCol="0"/>
            <a:lstStyle/>
            <a:p>
              <a:endParaRPr/>
            </a:p>
          </p:txBody>
        </p:sp>
        <p:sp>
          <p:nvSpPr>
            <p:cNvPr id="20" name="object 40"/>
            <p:cNvSpPr/>
            <p:nvPr/>
          </p:nvSpPr>
          <p:spPr>
            <a:xfrm>
              <a:off x="1859787" y="3899662"/>
              <a:ext cx="623570" cy="623570"/>
            </a:xfrm>
            <a:custGeom>
              <a:avLst/>
              <a:gdLst/>
              <a:ahLst/>
              <a:cxnLst/>
              <a:rect l="l" t="t" r="r" b="b"/>
              <a:pathLst>
                <a:path w="623569" h="623570">
                  <a:moveTo>
                    <a:pt x="311531" y="0"/>
                  </a:moveTo>
                  <a:lnTo>
                    <a:pt x="265488" y="3377"/>
                  </a:lnTo>
                  <a:lnTo>
                    <a:pt x="221545" y="13187"/>
                  </a:lnTo>
                  <a:lnTo>
                    <a:pt x="180183" y="28949"/>
                  </a:lnTo>
                  <a:lnTo>
                    <a:pt x="141885" y="50181"/>
                  </a:lnTo>
                  <a:lnTo>
                    <a:pt x="107131" y="76402"/>
                  </a:lnTo>
                  <a:lnTo>
                    <a:pt x="76402" y="107131"/>
                  </a:lnTo>
                  <a:lnTo>
                    <a:pt x="50181" y="141885"/>
                  </a:lnTo>
                  <a:lnTo>
                    <a:pt x="28949" y="180183"/>
                  </a:lnTo>
                  <a:lnTo>
                    <a:pt x="13187" y="221545"/>
                  </a:lnTo>
                  <a:lnTo>
                    <a:pt x="3377" y="265488"/>
                  </a:lnTo>
                  <a:lnTo>
                    <a:pt x="0" y="311531"/>
                  </a:lnTo>
                  <a:lnTo>
                    <a:pt x="3377" y="357545"/>
                  </a:lnTo>
                  <a:lnTo>
                    <a:pt x="13187" y="401470"/>
                  </a:lnTo>
                  <a:lnTo>
                    <a:pt x="28949" y="442823"/>
                  </a:lnTo>
                  <a:lnTo>
                    <a:pt x="50181" y="481120"/>
                  </a:lnTo>
                  <a:lnTo>
                    <a:pt x="76402" y="515879"/>
                  </a:lnTo>
                  <a:lnTo>
                    <a:pt x="107131" y="546616"/>
                  </a:lnTo>
                  <a:lnTo>
                    <a:pt x="141885" y="572848"/>
                  </a:lnTo>
                  <a:lnTo>
                    <a:pt x="180183" y="594091"/>
                  </a:lnTo>
                  <a:lnTo>
                    <a:pt x="221545" y="609864"/>
                  </a:lnTo>
                  <a:lnTo>
                    <a:pt x="265488" y="619682"/>
                  </a:lnTo>
                  <a:lnTo>
                    <a:pt x="311531" y="623062"/>
                  </a:lnTo>
                  <a:lnTo>
                    <a:pt x="357573" y="619682"/>
                  </a:lnTo>
                  <a:lnTo>
                    <a:pt x="401516" y="609864"/>
                  </a:lnTo>
                  <a:lnTo>
                    <a:pt x="442878" y="594091"/>
                  </a:lnTo>
                  <a:lnTo>
                    <a:pt x="481176" y="572848"/>
                  </a:lnTo>
                  <a:lnTo>
                    <a:pt x="515930" y="546616"/>
                  </a:lnTo>
                  <a:lnTo>
                    <a:pt x="546659" y="515879"/>
                  </a:lnTo>
                  <a:lnTo>
                    <a:pt x="572880" y="481120"/>
                  </a:lnTo>
                  <a:lnTo>
                    <a:pt x="594112" y="442823"/>
                  </a:lnTo>
                  <a:lnTo>
                    <a:pt x="609874" y="401470"/>
                  </a:lnTo>
                  <a:lnTo>
                    <a:pt x="619684" y="357545"/>
                  </a:lnTo>
                  <a:lnTo>
                    <a:pt x="623062" y="311531"/>
                  </a:lnTo>
                  <a:lnTo>
                    <a:pt x="619684" y="265488"/>
                  </a:lnTo>
                  <a:lnTo>
                    <a:pt x="609874" y="221545"/>
                  </a:lnTo>
                  <a:lnTo>
                    <a:pt x="594112" y="180183"/>
                  </a:lnTo>
                  <a:lnTo>
                    <a:pt x="572880" y="141885"/>
                  </a:lnTo>
                  <a:lnTo>
                    <a:pt x="546659" y="107131"/>
                  </a:lnTo>
                  <a:lnTo>
                    <a:pt x="515930" y="76402"/>
                  </a:lnTo>
                  <a:lnTo>
                    <a:pt x="481176" y="50181"/>
                  </a:lnTo>
                  <a:lnTo>
                    <a:pt x="442878" y="28949"/>
                  </a:lnTo>
                  <a:lnTo>
                    <a:pt x="401516" y="13187"/>
                  </a:lnTo>
                  <a:lnTo>
                    <a:pt x="357573" y="3377"/>
                  </a:lnTo>
                  <a:lnTo>
                    <a:pt x="311531" y="0"/>
                  </a:lnTo>
                  <a:close/>
                </a:path>
              </a:pathLst>
            </a:custGeom>
            <a:solidFill>
              <a:srgbClr val="DDE89A"/>
            </a:solidFill>
          </p:spPr>
          <p:txBody>
            <a:bodyPr wrap="square" lIns="0" tIns="0" rIns="0" bIns="0" rtlCol="0"/>
            <a:lstStyle/>
            <a:p>
              <a:endParaRPr/>
            </a:p>
          </p:txBody>
        </p:sp>
        <p:sp>
          <p:nvSpPr>
            <p:cNvPr id="21" name="object 41"/>
            <p:cNvSpPr/>
            <p:nvPr/>
          </p:nvSpPr>
          <p:spPr>
            <a:xfrm>
              <a:off x="1859787" y="3899662"/>
              <a:ext cx="623570" cy="623570"/>
            </a:xfrm>
            <a:custGeom>
              <a:avLst/>
              <a:gdLst/>
              <a:ahLst/>
              <a:cxnLst/>
              <a:rect l="l" t="t" r="r" b="b"/>
              <a:pathLst>
                <a:path w="623569" h="623570">
                  <a:moveTo>
                    <a:pt x="0" y="311531"/>
                  </a:moveTo>
                  <a:lnTo>
                    <a:pt x="3377" y="265488"/>
                  </a:lnTo>
                  <a:lnTo>
                    <a:pt x="13187" y="221545"/>
                  </a:lnTo>
                  <a:lnTo>
                    <a:pt x="28949" y="180183"/>
                  </a:lnTo>
                  <a:lnTo>
                    <a:pt x="50181" y="141885"/>
                  </a:lnTo>
                  <a:lnTo>
                    <a:pt x="76402" y="107131"/>
                  </a:lnTo>
                  <a:lnTo>
                    <a:pt x="107131" y="76402"/>
                  </a:lnTo>
                  <a:lnTo>
                    <a:pt x="141885" y="50181"/>
                  </a:lnTo>
                  <a:lnTo>
                    <a:pt x="180183" y="28949"/>
                  </a:lnTo>
                  <a:lnTo>
                    <a:pt x="221545" y="13187"/>
                  </a:lnTo>
                  <a:lnTo>
                    <a:pt x="265488" y="3377"/>
                  </a:lnTo>
                  <a:lnTo>
                    <a:pt x="311531" y="0"/>
                  </a:lnTo>
                  <a:lnTo>
                    <a:pt x="357573" y="3377"/>
                  </a:lnTo>
                  <a:lnTo>
                    <a:pt x="401516" y="13187"/>
                  </a:lnTo>
                  <a:lnTo>
                    <a:pt x="442878" y="28949"/>
                  </a:lnTo>
                  <a:lnTo>
                    <a:pt x="481176" y="50181"/>
                  </a:lnTo>
                  <a:lnTo>
                    <a:pt x="515930" y="76402"/>
                  </a:lnTo>
                  <a:lnTo>
                    <a:pt x="546659" y="107131"/>
                  </a:lnTo>
                  <a:lnTo>
                    <a:pt x="572880" y="141885"/>
                  </a:lnTo>
                  <a:lnTo>
                    <a:pt x="594112" y="180183"/>
                  </a:lnTo>
                  <a:lnTo>
                    <a:pt x="609874" y="221545"/>
                  </a:lnTo>
                  <a:lnTo>
                    <a:pt x="619684" y="265488"/>
                  </a:lnTo>
                  <a:lnTo>
                    <a:pt x="623062" y="311531"/>
                  </a:lnTo>
                  <a:lnTo>
                    <a:pt x="619684" y="357545"/>
                  </a:lnTo>
                  <a:lnTo>
                    <a:pt x="609874" y="401470"/>
                  </a:lnTo>
                  <a:lnTo>
                    <a:pt x="594112" y="442823"/>
                  </a:lnTo>
                  <a:lnTo>
                    <a:pt x="572880" y="481120"/>
                  </a:lnTo>
                  <a:lnTo>
                    <a:pt x="546659" y="515879"/>
                  </a:lnTo>
                  <a:lnTo>
                    <a:pt x="515930" y="546616"/>
                  </a:lnTo>
                  <a:lnTo>
                    <a:pt x="481176" y="572848"/>
                  </a:lnTo>
                  <a:lnTo>
                    <a:pt x="442878" y="594091"/>
                  </a:lnTo>
                  <a:lnTo>
                    <a:pt x="401516" y="609864"/>
                  </a:lnTo>
                  <a:lnTo>
                    <a:pt x="357573" y="619682"/>
                  </a:lnTo>
                  <a:lnTo>
                    <a:pt x="311531" y="623062"/>
                  </a:lnTo>
                  <a:lnTo>
                    <a:pt x="265488" y="619682"/>
                  </a:lnTo>
                  <a:lnTo>
                    <a:pt x="221545" y="609864"/>
                  </a:lnTo>
                  <a:lnTo>
                    <a:pt x="180183" y="594091"/>
                  </a:lnTo>
                  <a:lnTo>
                    <a:pt x="141885" y="572848"/>
                  </a:lnTo>
                  <a:lnTo>
                    <a:pt x="107131" y="546616"/>
                  </a:lnTo>
                  <a:lnTo>
                    <a:pt x="76402" y="515879"/>
                  </a:lnTo>
                  <a:lnTo>
                    <a:pt x="50181" y="481120"/>
                  </a:lnTo>
                  <a:lnTo>
                    <a:pt x="28949" y="442823"/>
                  </a:lnTo>
                  <a:lnTo>
                    <a:pt x="13187" y="401470"/>
                  </a:lnTo>
                  <a:lnTo>
                    <a:pt x="3377" y="357545"/>
                  </a:lnTo>
                  <a:lnTo>
                    <a:pt x="0" y="311531"/>
                  </a:lnTo>
                  <a:close/>
                </a:path>
              </a:pathLst>
            </a:custGeom>
            <a:ln w="25400">
              <a:solidFill>
                <a:srgbClr val="80CA35"/>
              </a:solidFill>
            </a:ln>
          </p:spPr>
          <p:txBody>
            <a:bodyPr wrap="square" lIns="0" tIns="0" rIns="0" bIns="0" rtlCol="0"/>
            <a:lstStyle/>
            <a:p>
              <a:endParaRPr/>
            </a:p>
          </p:txBody>
        </p:sp>
        <p:sp>
          <p:nvSpPr>
            <p:cNvPr id="22" name="object 42"/>
            <p:cNvSpPr/>
            <p:nvPr/>
          </p:nvSpPr>
          <p:spPr>
            <a:xfrm>
              <a:off x="1983866" y="4709502"/>
              <a:ext cx="9526270" cy="498475"/>
            </a:xfrm>
            <a:custGeom>
              <a:avLst/>
              <a:gdLst/>
              <a:ahLst/>
              <a:cxnLst/>
              <a:rect l="l" t="t" r="r" b="b"/>
              <a:pathLst>
                <a:path w="9526270" h="498475">
                  <a:moveTo>
                    <a:pt x="9526270" y="0"/>
                  </a:moveTo>
                  <a:lnTo>
                    <a:pt x="0" y="0"/>
                  </a:lnTo>
                  <a:lnTo>
                    <a:pt x="0" y="498386"/>
                  </a:lnTo>
                  <a:lnTo>
                    <a:pt x="9526270" y="498386"/>
                  </a:lnTo>
                  <a:lnTo>
                    <a:pt x="9526270" y="0"/>
                  </a:lnTo>
                  <a:close/>
                </a:path>
              </a:pathLst>
            </a:custGeom>
            <a:solidFill>
              <a:srgbClr val="80CA35"/>
            </a:solidFill>
          </p:spPr>
          <p:txBody>
            <a:bodyPr wrap="square" lIns="0" tIns="0" rIns="0" bIns="0" rtlCol="0"/>
            <a:lstStyle/>
            <a:p>
              <a:endParaRPr/>
            </a:p>
          </p:txBody>
        </p:sp>
        <p:sp>
          <p:nvSpPr>
            <p:cNvPr id="23" name="object 43"/>
            <p:cNvSpPr/>
            <p:nvPr/>
          </p:nvSpPr>
          <p:spPr>
            <a:xfrm>
              <a:off x="1983866" y="4709502"/>
              <a:ext cx="9526270" cy="498475"/>
            </a:xfrm>
            <a:custGeom>
              <a:avLst/>
              <a:gdLst/>
              <a:ahLst/>
              <a:cxnLst/>
              <a:rect l="l" t="t" r="r" b="b"/>
              <a:pathLst>
                <a:path w="9526270" h="498475">
                  <a:moveTo>
                    <a:pt x="0" y="498386"/>
                  </a:moveTo>
                  <a:lnTo>
                    <a:pt x="9526270" y="498386"/>
                  </a:lnTo>
                  <a:lnTo>
                    <a:pt x="9526270" y="0"/>
                  </a:lnTo>
                  <a:lnTo>
                    <a:pt x="0" y="0"/>
                  </a:lnTo>
                  <a:lnTo>
                    <a:pt x="0" y="498386"/>
                  </a:lnTo>
                  <a:close/>
                </a:path>
              </a:pathLst>
            </a:custGeom>
            <a:ln w="25400">
              <a:solidFill>
                <a:srgbClr val="DDE89A"/>
              </a:solidFill>
            </a:ln>
          </p:spPr>
          <p:txBody>
            <a:bodyPr wrap="square" lIns="0" tIns="0" rIns="0" bIns="0" rtlCol="0"/>
            <a:lstStyle/>
            <a:p>
              <a:endParaRPr/>
            </a:p>
          </p:txBody>
        </p:sp>
        <p:sp>
          <p:nvSpPr>
            <p:cNvPr id="24" name="object 44"/>
            <p:cNvSpPr/>
            <p:nvPr/>
          </p:nvSpPr>
          <p:spPr>
            <a:xfrm>
              <a:off x="1672336" y="4647184"/>
              <a:ext cx="623570" cy="622935"/>
            </a:xfrm>
            <a:custGeom>
              <a:avLst/>
              <a:gdLst/>
              <a:ahLst/>
              <a:cxnLst/>
              <a:rect l="l" t="t" r="r" b="b"/>
              <a:pathLst>
                <a:path w="623569" h="622935">
                  <a:moveTo>
                    <a:pt x="311531" y="0"/>
                  </a:moveTo>
                  <a:lnTo>
                    <a:pt x="265488" y="3377"/>
                  </a:lnTo>
                  <a:lnTo>
                    <a:pt x="221545" y="13187"/>
                  </a:lnTo>
                  <a:lnTo>
                    <a:pt x="180183" y="28949"/>
                  </a:lnTo>
                  <a:lnTo>
                    <a:pt x="141885" y="50181"/>
                  </a:lnTo>
                  <a:lnTo>
                    <a:pt x="107131" y="76402"/>
                  </a:lnTo>
                  <a:lnTo>
                    <a:pt x="76402" y="107131"/>
                  </a:lnTo>
                  <a:lnTo>
                    <a:pt x="50181" y="141885"/>
                  </a:lnTo>
                  <a:lnTo>
                    <a:pt x="28949" y="180183"/>
                  </a:lnTo>
                  <a:lnTo>
                    <a:pt x="13187" y="221545"/>
                  </a:lnTo>
                  <a:lnTo>
                    <a:pt x="3377" y="265488"/>
                  </a:lnTo>
                  <a:lnTo>
                    <a:pt x="0" y="311531"/>
                  </a:lnTo>
                  <a:lnTo>
                    <a:pt x="3377" y="357542"/>
                  </a:lnTo>
                  <a:lnTo>
                    <a:pt x="13187" y="401459"/>
                  </a:lnTo>
                  <a:lnTo>
                    <a:pt x="28949" y="442799"/>
                  </a:lnTo>
                  <a:lnTo>
                    <a:pt x="50181" y="481082"/>
                  </a:lnTo>
                  <a:lnTo>
                    <a:pt x="76402" y="515824"/>
                  </a:lnTo>
                  <a:lnTo>
                    <a:pt x="107131" y="546544"/>
                  </a:lnTo>
                  <a:lnTo>
                    <a:pt x="141885" y="572759"/>
                  </a:lnTo>
                  <a:lnTo>
                    <a:pt x="180183" y="593988"/>
                  </a:lnTo>
                  <a:lnTo>
                    <a:pt x="221545" y="609748"/>
                  </a:lnTo>
                  <a:lnTo>
                    <a:pt x="265488" y="619558"/>
                  </a:lnTo>
                  <a:lnTo>
                    <a:pt x="311531" y="622935"/>
                  </a:lnTo>
                  <a:lnTo>
                    <a:pt x="357573" y="619558"/>
                  </a:lnTo>
                  <a:lnTo>
                    <a:pt x="401516" y="609748"/>
                  </a:lnTo>
                  <a:lnTo>
                    <a:pt x="442878" y="593988"/>
                  </a:lnTo>
                  <a:lnTo>
                    <a:pt x="481176" y="572759"/>
                  </a:lnTo>
                  <a:lnTo>
                    <a:pt x="515930" y="546544"/>
                  </a:lnTo>
                  <a:lnTo>
                    <a:pt x="546659" y="515824"/>
                  </a:lnTo>
                  <a:lnTo>
                    <a:pt x="572880" y="481082"/>
                  </a:lnTo>
                  <a:lnTo>
                    <a:pt x="594112" y="442799"/>
                  </a:lnTo>
                  <a:lnTo>
                    <a:pt x="609874" y="401459"/>
                  </a:lnTo>
                  <a:lnTo>
                    <a:pt x="619684" y="357542"/>
                  </a:lnTo>
                  <a:lnTo>
                    <a:pt x="623062" y="311531"/>
                  </a:lnTo>
                  <a:lnTo>
                    <a:pt x="619684" y="265488"/>
                  </a:lnTo>
                  <a:lnTo>
                    <a:pt x="609874" y="221545"/>
                  </a:lnTo>
                  <a:lnTo>
                    <a:pt x="594112" y="180183"/>
                  </a:lnTo>
                  <a:lnTo>
                    <a:pt x="572880" y="141885"/>
                  </a:lnTo>
                  <a:lnTo>
                    <a:pt x="546659" y="107131"/>
                  </a:lnTo>
                  <a:lnTo>
                    <a:pt x="515930" y="76402"/>
                  </a:lnTo>
                  <a:lnTo>
                    <a:pt x="481176" y="50181"/>
                  </a:lnTo>
                  <a:lnTo>
                    <a:pt x="442878" y="28949"/>
                  </a:lnTo>
                  <a:lnTo>
                    <a:pt x="401516" y="13187"/>
                  </a:lnTo>
                  <a:lnTo>
                    <a:pt x="357573" y="3377"/>
                  </a:lnTo>
                  <a:lnTo>
                    <a:pt x="311531" y="0"/>
                  </a:lnTo>
                  <a:close/>
                </a:path>
              </a:pathLst>
            </a:custGeom>
            <a:solidFill>
              <a:srgbClr val="DDE89A"/>
            </a:solidFill>
          </p:spPr>
          <p:txBody>
            <a:bodyPr wrap="square" lIns="0" tIns="0" rIns="0" bIns="0" rtlCol="0"/>
            <a:lstStyle/>
            <a:p>
              <a:endParaRPr/>
            </a:p>
          </p:txBody>
        </p:sp>
        <p:sp>
          <p:nvSpPr>
            <p:cNvPr id="25" name="object 45"/>
            <p:cNvSpPr/>
            <p:nvPr/>
          </p:nvSpPr>
          <p:spPr>
            <a:xfrm>
              <a:off x="1672336" y="4647184"/>
              <a:ext cx="623570" cy="622935"/>
            </a:xfrm>
            <a:custGeom>
              <a:avLst/>
              <a:gdLst/>
              <a:ahLst/>
              <a:cxnLst/>
              <a:rect l="l" t="t" r="r" b="b"/>
              <a:pathLst>
                <a:path w="623569" h="622935">
                  <a:moveTo>
                    <a:pt x="0" y="311531"/>
                  </a:moveTo>
                  <a:lnTo>
                    <a:pt x="3377" y="265488"/>
                  </a:lnTo>
                  <a:lnTo>
                    <a:pt x="13187" y="221545"/>
                  </a:lnTo>
                  <a:lnTo>
                    <a:pt x="28949" y="180183"/>
                  </a:lnTo>
                  <a:lnTo>
                    <a:pt x="50181" y="141885"/>
                  </a:lnTo>
                  <a:lnTo>
                    <a:pt x="76402" y="107131"/>
                  </a:lnTo>
                  <a:lnTo>
                    <a:pt x="107131" y="76402"/>
                  </a:lnTo>
                  <a:lnTo>
                    <a:pt x="141885" y="50181"/>
                  </a:lnTo>
                  <a:lnTo>
                    <a:pt x="180183" y="28949"/>
                  </a:lnTo>
                  <a:lnTo>
                    <a:pt x="221545" y="13187"/>
                  </a:lnTo>
                  <a:lnTo>
                    <a:pt x="265488" y="3377"/>
                  </a:lnTo>
                  <a:lnTo>
                    <a:pt x="311531" y="0"/>
                  </a:lnTo>
                  <a:lnTo>
                    <a:pt x="357573" y="3377"/>
                  </a:lnTo>
                  <a:lnTo>
                    <a:pt x="401516" y="13187"/>
                  </a:lnTo>
                  <a:lnTo>
                    <a:pt x="442878" y="28949"/>
                  </a:lnTo>
                  <a:lnTo>
                    <a:pt x="481176" y="50181"/>
                  </a:lnTo>
                  <a:lnTo>
                    <a:pt x="515930" y="76402"/>
                  </a:lnTo>
                  <a:lnTo>
                    <a:pt x="546659" y="107131"/>
                  </a:lnTo>
                  <a:lnTo>
                    <a:pt x="572880" y="141885"/>
                  </a:lnTo>
                  <a:lnTo>
                    <a:pt x="594112" y="180183"/>
                  </a:lnTo>
                  <a:lnTo>
                    <a:pt x="609874" y="221545"/>
                  </a:lnTo>
                  <a:lnTo>
                    <a:pt x="619684" y="265488"/>
                  </a:lnTo>
                  <a:lnTo>
                    <a:pt x="623062" y="311531"/>
                  </a:lnTo>
                  <a:lnTo>
                    <a:pt x="619684" y="357542"/>
                  </a:lnTo>
                  <a:lnTo>
                    <a:pt x="609874" y="401459"/>
                  </a:lnTo>
                  <a:lnTo>
                    <a:pt x="594112" y="442799"/>
                  </a:lnTo>
                  <a:lnTo>
                    <a:pt x="572880" y="481082"/>
                  </a:lnTo>
                  <a:lnTo>
                    <a:pt x="546659" y="515824"/>
                  </a:lnTo>
                  <a:lnTo>
                    <a:pt x="515930" y="546544"/>
                  </a:lnTo>
                  <a:lnTo>
                    <a:pt x="481176" y="572759"/>
                  </a:lnTo>
                  <a:lnTo>
                    <a:pt x="442878" y="593988"/>
                  </a:lnTo>
                  <a:lnTo>
                    <a:pt x="401516" y="609748"/>
                  </a:lnTo>
                  <a:lnTo>
                    <a:pt x="357573" y="619558"/>
                  </a:lnTo>
                  <a:lnTo>
                    <a:pt x="311531" y="622935"/>
                  </a:lnTo>
                  <a:lnTo>
                    <a:pt x="265488" y="619558"/>
                  </a:lnTo>
                  <a:lnTo>
                    <a:pt x="221545" y="609748"/>
                  </a:lnTo>
                  <a:lnTo>
                    <a:pt x="180183" y="593988"/>
                  </a:lnTo>
                  <a:lnTo>
                    <a:pt x="141885" y="572759"/>
                  </a:lnTo>
                  <a:lnTo>
                    <a:pt x="107131" y="546544"/>
                  </a:lnTo>
                  <a:lnTo>
                    <a:pt x="76402" y="515824"/>
                  </a:lnTo>
                  <a:lnTo>
                    <a:pt x="50181" y="481082"/>
                  </a:lnTo>
                  <a:lnTo>
                    <a:pt x="28949" y="442799"/>
                  </a:lnTo>
                  <a:lnTo>
                    <a:pt x="13187" y="401459"/>
                  </a:lnTo>
                  <a:lnTo>
                    <a:pt x="3377" y="357542"/>
                  </a:lnTo>
                  <a:lnTo>
                    <a:pt x="0" y="311531"/>
                  </a:lnTo>
                  <a:close/>
                </a:path>
              </a:pathLst>
            </a:custGeom>
            <a:ln w="25400">
              <a:solidFill>
                <a:srgbClr val="80CA35"/>
              </a:solidFill>
            </a:ln>
          </p:spPr>
          <p:txBody>
            <a:bodyPr wrap="square" lIns="0" tIns="0" rIns="0" bIns="0" rtlCol="0"/>
            <a:lstStyle/>
            <a:p>
              <a:endParaRPr/>
            </a:p>
          </p:txBody>
        </p:sp>
        <p:sp>
          <p:nvSpPr>
            <p:cNvPr id="26" name="object 46"/>
            <p:cNvSpPr/>
            <p:nvPr/>
          </p:nvSpPr>
          <p:spPr>
            <a:xfrm>
              <a:off x="1573911" y="5456948"/>
              <a:ext cx="9936480" cy="498475"/>
            </a:xfrm>
            <a:custGeom>
              <a:avLst/>
              <a:gdLst/>
              <a:ahLst/>
              <a:cxnLst/>
              <a:rect l="l" t="t" r="r" b="b"/>
              <a:pathLst>
                <a:path w="9936480" h="498475">
                  <a:moveTo>
                    <a:pt x="9936225" y="0"/>
                  </a:moveTo>
                  <a:lnTo>
                    <a:pt x="0" y="0"/>
                  </a:lnTo>
                  <a:lnTo>
                    <a:pt x="0" y="498386"/>
                  </a:lnTo>
                  <a:lnTo>
                    <a:pt x="9936225" y="498386"/>
                  </a:lnTo>
                  <a:lnTo>
                    <a:pt x="9936225" y="0"/>
                  </a:lnTo>
                  <a:close/>
                </a:path>
              </a:pathLst>
            </a:custGeom>
            <a:solidFill>
              <a:srgbClr val="80CA35"/>
            </a:solidFill>
          </p:spPr>
          <p:txBody>
            <a:bodyPr wrap="square" lIns="0" tIns="0" rIns="0" bIns="0" rtlCol="0"/>
            <a:lstStyle/>
            <a:p>
              <a:endParaRPr/>
            </a:p>
          </p:txBody>
        </p:sp>
        <p:sp>
          <p:nvSpPr>
            <p:cNvPr id="27" name="object 47"/>
            <p:cNvSpPr/>
            <p:nvPr/>
          </p:nvSpPr>
          <p:spPr>
            <a:xfrm>
              <a:off x="1573911" y="5456948"/>
              <a:ext cx="9936480" cy="498475"/>
            </a:xfrm>
            <a:custGeom>
              <a:avLst/>
              <a:gdLst/>
              <a:ahLst/>
              <a:cxnLst/>
              <a:rect l="l" t="t" r="r" b="b"/>
              <a:pathLst>
                <a:path w="9936480" h="498475">
                  <a:moveTo>
                    <a:pt x="0" y="498386"/>
                  </a:moveTo>
                  <a:lnTo>
                    <a:pt x="9936225" y="498386"/>
                  </a:lnTo>
                  <a:lnTo>
                    <a:pt x="9936225" y="0"/>
                  </a:lnTo>
                  <a:lnTo>
                    <a:pt x="0" y="0"/>
                  </a:lnTo>
                  <a:lnTo>
                    <a:pt x="0" y="498386"/>
                  </a:lnTo>
                  <a:close/>
                </a:path>
              </a:pathLst>
            </a:custGeom>
            <a:ln w="25400">
              <a:solidFill>
                <a:srgbClr val="DDE89A"/>
              </a:solidFill>
            </a:ln>
          </p:spPr>
          <p:txBody>
            <a:bodyPr wrap="square" lIns="0" tIns="0" rIns="0" bIns="0" rtlCol="0"/>
            <a:lstStyle/>
            <a:p>
              <a:endParaRPr/>
            </a:p>
          </p:txBody>
        </p:sp>
      </p:grpSp>
      <p:grpSp>
        <p:nvGrpSpPr>
          <p:cNvPr id="28" name="object 7"/>
          <p:cNvGrpSpPr/>
          <p:nvPr/>
        </p:nvGrpSpPr>
        <p:grpSpPr>
          <a:xfrm>
            <a:off x="92900" y="56574"/>
            <a:ext cx="11942445" cy="1148080"/>
            <a:chOff x="122767" y="98425"/>
            <a:chExt cx="11942445" cy="1148080"/>
          </a:xfrm>
        </p:grpSpPr>
        <p:pic>
          <p:nvPicPr>
            <p:cNvPr id="29" name="object 8"/>
            <p:cNvPicPr/>
            <p:nvPr/>
          </p:nvPicPr>
          <p:blipFill>
            <a:blip r:embed="rId2" cstate="print"/>
            <a:stretch>
              <a:fillRect/>
            </a:stretch>
          </p:blipFill>
          <p:spPr>
            <a:xfrm>
              <a:off x="122768" y="98425"/>
              <a:ext cx="11942231" cy="179450"/>
            </a:xfrm>
            <a:prstGeom prst="rect">
              <a:avLst/>
            </a:prstGeom>
          </p:spPr>
        </p:pic>
        <p:sp>
          <p:nvSpPr>
            <p:cNvPr id="30" name="object 9"/>
            <p:cNvSpPr/>
            <p:nvPr/>
          </p:nvSpPr>
          <p:spPr>
            <a:xfrm>
              <a:off x="122767" y="307975"/>
              <a:ext cx="11940540" cy="938530"/>
            </a:xfrm>
            <a:custGeom>
              <a:avLst/>
              <a:gdLst/>
              <a:ahLst/>
              <a:cxnLst/>
              <a:rect l="l" t="t" r="r" b="b"/>
              <a:pathLst>
                <a:path w="11940540" h="938530">
                  <a:moveTo>
                    <a:pt x="11940073" y="0"/>
                  </a:moveTo>
                  <a:lnTo>
                    <a:pt x="0" y="0"/>
                  </a:lnTo>
                  <a:lnTo>
                    <a:pt x="4385" y="830452"/>
                  </a:lnTo>
                  <a:lnTo>
                    <a:pt x="8940841" y="837564"/>
                  </a:lnTo>
                  <a:lnTo>
                    <a:pt x="9160043" y="931163"/>
                  </a:lnTo>
                  <a:lnTo>
                    <a:pt x="11940073" y="938276"/>
                  </a:lnTo>
                  <a:lnTo>
                    <a:pt x="11940073" y="0"/>
                  </a:lnTo>
                  <a:close/>
                </a:path>
              </a:pathLst>
            </a:custGeom>
            <a:solidFill>
              <a:srgbClr val="DDE89A"/>
            </a:solidFill>
          </p:spPr>
          <p:txBody>
            <a:bodyPr wrap="square" lIns="0" tIns="0" rIns="0" bIns="0" rtlCol="0"/>
            <a:lstStyle/>
            <a:p>
              <a:endParaRPr/>
            </a:p>
          </p:txBody>
        </p:sp>
        <p:pic>
          <p:nvPicPr>
            <p:cNvPr id="31" name="object 10"/>
            <p:cNvPicPr/>
            <p:nvPr/>
          </p:nvPicPr>
          <p:blipFill>
            <a:blip r:embed="rId3" cstate="print"/>
            <a:stretch>
              <a:fillRect/>
            </a:stretch>
          </p:blipFill>
          <p:spPr>
            <a:xfrm>
              <a:off x="122767" y="306450"/>
              <a:ext cx="11940073" cy="836549"/>
            </a:xfrm>
            <a:prstGeom prst="rect">
              <a:avLst/>
            </a:prstGeom>
          </p:spPr>
        </p:pic>
      </p:grpSp>
      <p:grpSp>
        <p:nvGrpSpPr>
          <p:cNvPr id="32" name="object 13"/>
          <p:cNvGrpSpPr/>
          <p:nvPr/>
        </p:nvGrpSpPr>
        <p:grpSpPr>
          <a:xfrm>
            <a:off x="10989246" y="411162"/>
            <a:ext cx="723265" cy="555625"/>
            <a:chOff x="10989246" y="411162"/>
            <a:chExt cx="723265" cy="555625"/>
          </a:xfrm>
        </p:grpSpPr>
        <p:pic>
          <p:nvPicPr>
            <p:cNvPr id="33" name="object 14"/>
            <p:cNvPicPr/>
            <p:nvPr/>
          </p:nvPicPr>
          <p:blipFill>
            <a:blip r:embed="rId4" cstate="print"/>
            <a:stretch>
              <a:fillRect/>
            </a:stretch>
          </p:blipFill>
          <p:spPr>
            <a:xfrm>
              <a:off x="10994008" y="415925"/>
              <a:ext cx="713320" cy="546100"/>
            </a:xfrm>
            <a:prstGeom prst="rect">
              <a:avLst/>
            </a:prstGeom>
          </p:spPr>
        </p:pic>
        <p:sp>
          <p:nvSpPr>
            <p:cNvPr id="34" name="object 15"/>
            <p:cNvSpPr/>
            <p:nvPr/>
          </p:nvSpPr>
          <p:spPr>
            <a:xfrm>
              <a:off x="10994008" y="415925"/>
              <a:ext cx="713740" cy="546100"/>
            </a:xfrm>
            <a:custGeom>
              <a:avLst/>
              <a:gdLst/>
              <a:ahLst/>
              <a:cxnLst/>
              <a:rect l="l" t="t" r="r" b="b"/>
              <a:pathLst>
                <a:path w="713740" h="546100">
                  <a:moveTo>
                    <a:pt x="0" y="546100"/>
                  </a:moveTo>
                  <a:lnTo>
                    <a:pt x="713320" y="546100"/>
                  </a:lnTo>
                  <a:lnTo>
                    <a:pt x="713320" y="0"/>
                  </a:lnTo>
                  <a:lnTo>
                    <a:pt x="0" y="0"/>
                  </a:lnTo>
                  <a:lnTo>
                    <a:pt x="0" y="546100"/>
                  </a:lnTo>
                  <a:close/>
                </a:path>
              </a:pathLst>
            </a:custGeom>
            <a:ln w="9525">
              <a:solidFill>
                <a:srgbClr val="FFFFFF"/>
              </a:solidFill>
            </a:ln>
          </p:spPr>
          <p:txBody>
            <a:bodyPr wrap="square" lIns="0" tIns="0" rIns="0" bIns="0" rtlCol="0"/>
            <a:lstStyle/>
            <a:p>
              <a:endParaRPr/>
            </a:p>
          </p:txBody>
        </p:sp>
      </p:grpSp>
      <p:grpSp>
        <p:nvGrpSpPr>
          <p:cNvPr id="35" name="object 16"/>
          <p:cNvGrpSpPr/>
          <p:nvPr/>
        </p:nvGrpSpPr>
        <p:grpSpPr>
          <a:xfrm>
            <a:off x="10155237" y="411162"/>
            <a:ext cx="723265" cy="555625"/>
            <a:chOff x="10155237" y="411162"/>
            <a:chExt cx="723265" cy="555625"/>
          </a:xfrm>
        </p:grpSpPr>
        <p:pic>
          <p:nvPicPr>
            <p:cNvPr id="36" name="object 17"/>
            <p:cNvPicPr/>
            <p:nvPr/>
          </p:nvPicPr>
          <p:blipFill>
            <a:blip r:embed="rId5" cstate="print"/>
            <a:stretch>
              <a:fillRect/>
            </a:stretch>
          </p:blipFill>
          <p:spPr>
            <a:xfrm>
              <a:off x="10160000" y="415925"/>
              <a:ext cx="713320" cy="546100"/>
            </a:xfrm>
            <a:prstGeom prst="rect">
              <a:avLst/>
            </a:prstGeom>
          </p:spPr>
        </p:pic>
        <p:sp>
          <p:nvSpPr>
            <p:cNvPr id="37" name="object 18"/>
            <p:cNvSpPr/>
            <p:nvPr/>
          </p:nvSpPr>
          <p:spPr>
            <a:xfrm>
              <a:off x="10160000" y="415925"/>
              <a:ext cx="713740" cy="546100"/>
            </a:xfrm>
            <a:custGeom>
              <a:avLst/>
              <a:gdLst/>
              <a:ahLst/>
              <a:cxnLst/>
              <a:rect l="l" t="t" r="r" b="b"/>
              <a:pathLst>
                <a:path w="713740" h="546100">
                  <a:moveTo>
                    <a:pt x="0" y="546100"/>
                  </a:moveTo>
                  <a:lnTo>
                    <a:pt x="713320" y="546100"/>
                  </a:lnTo>
                  <a:lnTo>
                    <a:pt x="713320" y="0"/>
                  </a:lnTo>
                  <a:lnTo>
                    <a:pt x="0" y="0"/>
                  </a:lnTo>
                  <a:lnTo>
                    <a:pt x="0" y="546100"/>
                  </a:lnTo>
                  <a:close/>
                </a:path>
              </a:pathLst>
            </a:custGeom>
            <a:ln w="9525">
              <a:solidFill>
                <a:srgbClr val="FFFFFF"/>
              </a:solidFill>
            </a:ln>
          </p:spPr>
          <p:txBody>
            <a:bodyPr wrap="square" lIns="0" tIns="0" rIns="0" bIns="0" rtlCol="0"/>
            <a:lstStyle/>
            <a:p>
              <a:endParaRPr/>
            </a:p>
          </p:txBody>
        </p:sp>
      </p:grpSp>
      <p:grpSp>
        <p:nvGrpSpPr>
          <p:cNvPr id="38" name="object 19"/>
          <p:cNvGrpSpPr/>
          <p:nvPr/>
        </p:nvGrpSpPr>
        <p:grpSpPr>
          <a:xfrm>
            <a:off x="9329737" y="411162"/>
            <a:ext cx="723265" cy="555625"/>
            <a:chOff x="9329737" y="411162"/>
            <a:chExt cx="723265" cy="555625"/>
          </a:xfrm>
        </p:grpSpPr>
        <p:sp>
          <p:nvSpPr>
            <p:cNvPr id="39" name="object 20"/>
            <p:cNvSpPr/>
            <p:nvPr/>
          </p:nvSpPr>
          <p:spPr>
            <a:xfrm>
              <a:off x="9334500" y="415925"/>
              <a:ext cx="713740" cy="546100"/>
            </a:xfrm>
            <a:custGeom>
              <a:avLst/>
              <a:gdLst/>
              <a:ahLst/>
              <a:cxnLst/>
              <a:rect l="l" t="t" r="r" b="b"/>
              <a:pathLst>
                <a:path w="713740" h="546100">
                  <a:moveTo>
                    <a:pt x="713320" y="0"/>
                  </a:moveTo>
                  <a:lnTo>
                    <a:pt x="0" y="0"/>
                  </a:lnTo>
                  <a:lnTo>
                    <a:pt x="0" y="546100"/>
                  </a:lnTo>
                  <a:lnTo>
                    <a:pt x="713320" y="546100"/>
                  </a:lnTo>
                  <a:lnTo>
                    <a:pt x="713320" y="0"/>
                  </a:lnTo>
                  <a:close/>
                </a:path>
              </a:pathLst>
            </a:custGeom>
            <a:solidFill>
              <a:srgbClr val="FFFFFF">
                <a:alpha val="30195"/>
              </a:srgbClr>
            </a:solidFill>
          </p:spPr>
          <p:txBody>
            <a:bodyPr wrap="square" lIns="0" tIns="0" rIns="0" bIns="0" rtlCol="0"/>
            <a:lstStyle/>
            <a:p>
              <a:endParaRPr/>
            </a:p>
          </p:txBody>
        </p:sp>
        <p:sp>
          <p:nvSpPr>
            <p:cNvPr id="40" name="object 21"/>
            <p:cNvSpPr/>
            <p:nvPr/>
          </p:nvSpPr>
          <p:spPr>
            <a:xfrm>
              <a:off x="9334500" y="415925"/>
              <a:ext cx="713740" cy="546100"/>
            </a:xfrm>
            <a:custGeom>
              <a:avLst/>
              <a:gdLst/>
              <a:ahLst/>
              <a:cxnLst/>
              <a:rect l="l" t="t" r="r" b="b"/>
              <a:pathLst>
                <a:path w="713740" h="546100">
                  <a:moveTo>
                    <a:pt x="0" y="546100"/>
                  </a:moveTo>
                  <a:lnTo>
                    <a:pt x="713320" y="546100"/>
                  </a:lnTo>
                  <a:lnTo>
                    <a:pt x="713320" y="0"/>
                  </a:lnTo>
                  <a:lnTo>
                    <a:pt x="0" y="0"/>
                  </a:lnTo>
                  <a:lnTo>
                    <a:pt x="0" y="546100"/>
                  </a:lnTo>
                  <a:close/>
                </a:path>
              </a:pathLst>
            </a:custGeom>
            <a:ln w="9525">
              <a:solidFill>
                <a:srgbClr val="FFFFFF"/>
              </a:solidFill>
            </a:ln>
          </p:spPr>
          <p:txBody>
            <a:bodyPr wrap="square" lIns="0" tIns="0" rIns="0" bIns="0" rtlCol="0"/>
            <a:lstStyle/>
            <a:p>
              <a:endParaRPr/>
            </a:p>
          </p:txBody>
        </p:sp>
      </p:grpSp>
      <p:sp>
        <p:nvSpPr>
          <p:cNvPr id="41" name="Rectangle 40"/>
          <p:cNvSpPr/>
          <p:nvPr/>
        </p:nvSpPr>
        <p:spPr>
          <a:xfrm>
            <a:off x="223033" y="211563"/>
            <a:ext cx="3459100" cy="707886"/>
          </a:xfrm>
          <a:prstGeom prst="rect">
            <a:avLst/>
          </a:prstGeom>
        </p:spPr>
        <p:txBody>
          <a:bodyPr wrap="square">
            <a:spAutoFit/>
          </a:bodyPr>
          <a:lstStyle/>
          <a:p>
            <a:r>
              <a:rPr lang="en-US" sz="4000" dirty="0">
                <a:solidFill>
                  <a:srgbClr val="FFFFFF"/>
                </a:solidFill>
              </a:rPr>
              <a:t>NỘI</a:t>
            </a:r>
            <a:r>
              <a:rPr lang="en-US" sz="4000" spc="-85" dirty="0">
                <a:solidFill>
                  <a:srgbClr val="FFFFFF"/>
                </a:solidFill>
              </a:rPr>
              <a:t> </a:t>
            </a:r>
            <a:r>
              <a:rPr lang="en-US" sz="4000" spc="-5" dirty="0">
                <a:solidFill>
                  <a:srgbClr val="FFFFFF"/>
                </a:solidFill>
              </a:rPr>
              <a:t>DUNG</a:t>
            </a:r>
            <a:endParaRPr lang="en-US" sz="4000" dirty="0"/>
          </a:p>
        </p:txBody>
      </p:sp>
      <p:sp>
        <p:nvSpPr>
          <p:cNvPr id="42" name="object 44"/>
          <p:cNvSpPr/>
          <p:nvPr/>
        </p:nvSpPr>
        <p:spPr>
          <a:xfrm>
            <a:off x="323837" y="5409196"/>
            <a:ext cx="623570" cy="622935"/>
          </a:xfrm>
          <a:custGeom>
            <a:avLst/>
            <a:gdLst/>
            <a:ahLst/>
            <a:cxnLst/>
            <a:rect l="l" t="t" r="r" b="b"/>
            <a:pathLst>
              <a:path w="623569" h="622935">
                <a:moveTo>
                  <a:pt x="311531" y="0"/>
                </a:moveTo>
                <a:lnTo>
                  <a:pt x="265488" y="3377"/>
                </a:lnTo>
                <a:lnTo>
                  <a:pt x="221545" y="13187"/>
                </a:lnTo>
                <a:lnTo>
                  <a:pt x="180183" y="28949"/>
                </a:lnTo>
                <a:lnTo>
                  <a:pt x="141885" y="50181"/>
                </a:lnTo>
                <a:lnTo>
                  <a:pt x="107131" y="76402"/>
                </a:lnTo>
                <a:lnTo>
                  <a:pt x="76402" y="107131"/>
                </a:lnTo>
                <a:lnTo>
                  <a:pt x="50181" y="141885"/>
                </a:lnTo>
                <a:lnTo>
                  <a:pt x="28949" y="180183"/>
                </a:lnTo>
                <a:lnTo>
                  <a:pt x="13187" y="221545"/>
                </a:lnTo>
                <a:lnTo>
                  <a:pt x="3377" y="265488"/>
                </a:lnTo>
                <a:lnTo>
                  <a:pt x="0" y="311531"/>
                </a:lnTo>
                <a:lnTo>
                  <a:pt x="3377" y="357542"/>
                </a:lnTo>
                <a:lnTo>
                  <a:pt x="13187" y="401459"/>
                </a:lnTo>
                <a:lnTo>
                  <a:pt x="28949" y="442799"/>
                </a:lnTo>
                <a:lnTo>
                  <a:pt x="50181" y="481082"/>
                </a:lnTo>
                <a:lnTo>
                  <a:pt x="76402" y="515824"/>
                </a:lnTo>
                <a:lnTo>
                  <a:pt x="107131" y="546544"/>
                </a:lnTo>
                <a:lnTo>
                  <a:pt x="141885" y="572759"/>
                </a:lnTo>
                <a:lnTo>
                  <a:pt x="180183" y="593988"/>
                </a:lnTo>
                <a:lnTo>
                  <a:pt x="221545" y="609748"/>
                </a:lnTo>
                <a:lnTo>
                  <a:pt x="265488" y="619558"/>
                </a:lnTo>
                <a:lnTo>
                  <a:pt x="311531" y="622935"/>
                </a:lnTo>
                <a:lnTo>
                  <a:pt x="357573" y="619558"/>
                </a:lnTo>
                <a:lnTo>
                  <a:pt x="401516" y="609748"/>
                </a:lnTo>
                <a:lnTo>
                  <a:pt x="442878" y="593988"/>
                </a:lnTo>
                <a:lnTo>
                  <a:pt x="481176" y="572759"/>
                </a:lnTo>
                <a:lnTo>
                  <a:pt x="515930" y="546544"/>
                </a:lnTo>
                <a:lnTo>
                  <a:pt x="546659" y="515824"/>
                </a:lnTo>
                <a:lnTo>
                  <a:pt x="572880" y="481082"/>
                </a:lnTo>
                <a:lnTo>
                  <a:pt x="594112" y="442799"/>
                </a:lnTo>
                <a:lnTo>
                  <a:pt x="609874" y="401459"/>
                </a:lnTo>
                <a:lnTo>
                  <a:pt x="619684" y="357542"/>
                </a:lnTo>
                <a:lnTo>
                  <a:pt x="623062" y="311531"/>
                </a:lnTo>
                <a:lnTo>
                  <a:pt x="619684" y="265488"/>
                </a:lnTo>
                <a:lnTo>
                  <a:pt x="609874" y="221545"/>
                </a:lnTo>
                <a:lnTo>
                  <a:pt x="594112" y="180183"/>
                </a:lnTo>
                <a:lnTo>
                  <a:pt x="572880" y="141885"/>
                </a:lnTo>
                <a:lnTo>
                  <a:pt x="546659" y="107131"/>
                </a:lnTo>
                <a:lnTo>
                  <a:pt x="515930" y="76402"/>
                </a:lnTo>
                <a:lnTo>
                  <a:pt x="481176" y="50181"/>
                </a:lnTo>
                <a:lnTo>
                  <a:pt x="442878" y="28949"/>
                </a:lnTo>
                <a:lnTo>
                  <a:pt x="401516" y="13187"/>
                </a:lnTo>
                <a:lnTo>
                  <a:pt x="357573" y="3377"/>
                </a:lnTo>
                <a:lnTo>
                  <a:pt x="311531" y="0"/>
                </a:lnTo>
                <a:close/>
              </a:path>
            </a:pathLst>
          </a:custGeom>
          <a:solidFill>
            <a:srgbClr val="DDE89A"/>
          </a:solidFill>
        </p:spPr>
        <p:txBody>
          <a:bodyPr wrap="square" lIns="0" tIns="0" rIns="0" bIns="0" rtlCol="0"/>
          <a:lstStyle/>
          <a:p>
            <a:endParaRPr/>
          </a:p>
        </p:txBody>
      </p:sp>
      <p:sp>
        <p:nvSpPr>
          <p:cNvPr id="43" name="object 45"/>
          <p:cNvSpPr/>
          <p:nvPr/>
        </p:nvSpPr>
        <p:spPr>
          <a:xfrm>
            <a:off x="315449" y="5409195"/>
            <a:ext cx="623570" cy="622935"/>
          </a:xfrm>
          <a:custGeom>
            <a:avLst/>
            <a:gdLst/>
            <a:ahLst/>
            <a:cxnLst/>
            <a:rect l="l" t="t" r="r" b="b"/>
            <a:pathLst>
              <a:path w="623569" h="622935">
                <a:moveTo>
                  <a:pt x="0" y="311531"/>
                </a:moveTo>
                <a:lnTo>
                  <a:pt x="3377" y="265488"/>
                </a:lnTo>
                <a:lnTo>
                  <a:pt x="13187" y="221545"/>
                </a:lnTo>
                <a:lnTo>
                  <a:pt x="28949" y="180183"/>
                </a:lnTo>
                <a:lnTo>
                  <a:pt x="50181" y="141885"/>
                </a:lnTo>
                <a:lnTo>
                  <a:pt x="76402" y="107131"/>
                </a:lnTo>
                <a:lnTo>
                  <a:pt x="107131" y="76402"/>
                </a:lnTo>
                <a:lnTo>
                  <a:pt x="141885" y="50181"/>
                </a:lnTo>
                <a:lnTo>
                  <a:pt x="180183" y="28949"/>
                </a:lnTo>
                <a:lnTo>
                  <a:pt x="221545" y="13187"/>
                </a:lnTo>
                <a:lnTo>
                  <a:pt x="265488" y="3377"/>
                </a:lnTo>
                <a:lnTo>
                  <a:pt x="311531" y="0"/>
                </a:lnTo>
                <a:lnTo>
                  <a:pt x="357573" y="3377"/>
                </a:lnTo>
                <a:lnTo>
                  <a:pt x="401516" y="13187"/>
                </a:lnTo>
                <a:lnTo>
                  <a:pt x="442878" y="28949"/>
                </a:lnTo>
                <a:lnTo>
                  <a:pt x="481176" y="50181"/>
                </a:lnTo>
                <a:lnTo>
                  <a:pt x="515930" y="76402"/>
                </a:lnTo>
                <a:lnTo>
                  <a:pt x="546659" y="107131"/>
                </a:lnTo>
                <a:lnTo>
                  <a:pt x="572880" y="141885"/>
                </a:lnTo>
                <a:lnTo>
                  <a:pt x="594112" y="180183"/>
                </a:lnTo>
                <a:lnTo>
                  <a:pt x="609874" y="221545"/>
                </a:lnTo>
                <a:lnTo>
                  <a:pt x="619684" y="265488"/>
                </a:lnTo>
                <a:lnTo>
                  <a:pt x="623062" y="311531"/>
                </a:lnTo>
                <a:lnTo>
                  <a:pt x="619684" y="357542"/>
                </a:lnTo>
                <a:lnTo>
                  <a:pt x="609874" y="401459"/>
                </a:lnTo>
                <a:lnTo>
                  <a:pt x="594112" y="442799"/>
                </a:lnTo>
                <a:lnTo>
                  <a:pt x="572880" y="481082"/>
                </a:lnTo>
                <a:lnTo>
                  <a:pt x="546659" y="515824"/>
                </a:lnTo>
                <a:lnTo>
                  <a:pt x="515930" y="546544"/>
                </a:lnTo>
                <a:lnTo>
                  <a:pt x="481176" y="572759"/>
                </a:lnTo>
                <a:lnTo>
                  <a:pt x="442878" y="593988"/>
                </a:lnTo>
                <a:lnTo>
                  <a:pt x="401516" y="609748"/>
                </a:lnTo>
                <a:lnTo>
                  <a:pt x="357573" y="619558"/>
                </a:lnTo>
                <a:lnTo>
                  <a:pt x="311531" y="622935"/>
                </a:lnTo>
                <a:lnTo>
                  <a:pt x="265488" y="619558"/>
                </a:lnTo>
                <a:lnTo>
                  <a:pt x="221545" y="609748"/>
                </a:lnTo>
                <a:lnTo>
                  <a:pt x="180183" y="593988"/>
                </a:lnTo>
                <a:lnTo>
                  <a:pt x="141885" y="572759"/>
                </a:lnTo>
                <a:lnTo>
                  <a:pt x="107131" y="546544"/>
                </a:lnTo>
                <a:lnTo>
                  <a:pt x="76402" y="515824"/>
                </a:lnTo>
                <a:lnTo>
                  <a:pt x="50181" y="481082"/>
                </a:lnTo>
                <a:lnTo>
                  <a:pt x="28949" y="442799"/>
                </a:lnTo>
                <a:lnTo>
                  <a:pt x="13187" y="401459"/>
                </a:lnTo>
                <a:lnTo>
                  <a:pt x="3377" y="357542"/>
                </a:lnTo>
                <a:lnTo>
                  <a:pt x="0" y="311531"/>
                </a:lnTo>
                <a:close/>
              </a:path>
            </a:pathLst>
          </a:custGeom>
          <a:ln w="25400">
            <a:solidFill>
              <a:srgbClr val="80CA35"/>
            </a:solidFill>
          </a:ln>
        </p:spPr>
        <p:txBody>
          <a:bodyPr wrap="square" lIns="0" tIns="0" rIns="0" bIns="0" rtlCol="0"/>
          <a:lstStyle/>
          <a:p>
            <a:endParaRPr/>
          </a:p>
        </p:txBody>
      </p:sp>
      <p:sp>
        <p:nvSpPr>
          <p:cNvPr id="44" name="Rectangle 43"/>
          <p:cNvSpPr/>
          <p:nvPr/>
        </p:nvSpPr>
        <p:spPr>
          <a:xfrm>
            <a:off x="1378814" y="1616547"/>
            <a:ext cx="3459100"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BỐI CẢNH</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45" name="Rectangle 44"/>
          <p:cNvSpPr/>
          <p:nvPr/>
        </p:nvSpPr>
        <p:spPr>
          <a:xfrm>
            <a:off x="356494" y="1611797"/>
            <a:ext cx="577425" cy="553998"/>
          </a:xfrm>
          <a:prstGeom prst="rect">
            <a:avLst/>
          </a:prstGeom>
        </p:spPr>
        <p:txBody>
          <a:bodyPr wrap="square">
            <a:spAutoFit/>
          </a:bodyPr>
          <a:lstStyle/>
          <a:p>
            <a:pPr algn="ctr"/>
            <a:r>
              <a:rPr lang="en-US" sz="3000" dirty="0" smtClean="0">
                <a:solidFill>
                  <a:srgbClr val="FF0000"/>
                </a:solidFill>
                <a:latin typeface="Times New Roman" panose="02020603050405020304" pitchFamily="18" charset="0"/>
                <a:cs typeface="Times New Roman" panose="02020603050405020304" pitchFamily="18" charset="0"/>
              </a:rPr>
              <a:t>1</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48" name="Rectangle 47"/>
          <p:cNvSpPr/>
          <p:nvPr/>
        </p:nvSpPr>
        <p:spPr>
          <a:xfrm>
            <a:off x="846701" y="2391767"/>
            <a:ext cx="614192"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2</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49" name="Rectangle 48"/>
          <p:cNvSpPr/>
          <p:nvPr/>
        </p:nvSpPr>
        <p:spPr>
          <a:xfrm>
            <a:off x="1565000" y="2320082"/>
            <a:ext cx="3459100"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CĂN CỨ PHÁP LÝ</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50" name="Rectangle 49"/>
          <p:cNvSpPr/>
          <p:nvPr/>
        </p:nvSpPr>
        <p:spPr>
          <a:xfrm>
            <a:off x="1072113" y="3066647"/>
            <a:ext cx="614192" cy="553998"/>
          </a:xfrm>
          <a:prstGeom prst="rect">
            <a:avLst/>
          </a:prstGeom>
        </p:spPr>
        <p:txBody>
          <a:bodyPr wrap="square">
            <a:spAutoFit/>
          </a:bodyPr>
          <a:lstStyle/>
          <a:p>
            <a:r>
              <a:rPr lang="en-US" sz="3000" dirty="0">
                <a:solidFill>
                  <a:srgbClr val="FF0000"/>
                </a:solidFill>
                <a:latin typeface="Times New Roman" panose="02020603050405020304" pitchFamily="18" charset="0"/>
                <a:cs typeface="Times New Roman" panose="02020603050405020304" pitchFamily="18" charset="0"/>
              </a:rPr>
              <a:t>3</a:t>
            </a:r>
          </a:p>
        </p:txBody>
      </p:sp>
      <p:sp>
        <p:nvSpPr>
          <p:cNvPr id="51" name="Rectangle 50"/>
          <p:cNvSpPr/>
          <p:nvPr/>
        </p:nvSpPr>
        <p:spPr>
          <a:xfrm>
            <a:off x="1085605" y="3805839"/>
            <a:ext cx="614192" cy="553998"/>
          </a:xfrm>
          <a:prstGeom prst="rect">
            <a:avLst/>
          </a:prstGeom>
        </p:spPr>
        <p:txBody>
          <a:bodyPr wrap="square">
            <a:spAutoFit/>
          </a:bodyPr>
          <a:lstStyle/>
          <a:p>
            <a:r>
              <a:rPr lang="en-US" sz="3000" dirty="0">
                <a:solidFill>
                  <a:srgbClr val="FF0000"/>
                </a:solidFill>
                <a:latin typeface="Times New Roman" panose="02020603050405020304" pitchFamily="18" charset="0"/>
                <a:cs typeface="Times New Roman" panose="02020603050405020304" pitchFamily="18" charset="0"/>
              </a:rPr>
              <a:t>4</a:t>
            </a:r>
          </a:p>
        </p:txBody>
      </p:sp>
      <p:sp>
        <p:nvSpPr>
          <p:cNvPr id="52" name="Rectangle 51"/>
          <p:cNvSpPr/>
          <p:nvPr/>
        </p:nvSpPr>
        <p:spPr>
          <a:xfrm>
            <a:off x="1708076" y="3112352"/>
            <a:ext cx="6445324"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PHẠM VI VÀ ĐỐI TƯỢNG ÁP DỤNG</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53" name="Rectangle 52"/>
          <p:cNvSpPr/>
          <p:nvPr/>
        </p:nvSpPr>
        <p:spPr>
          <a:xfrm>
            <a:off x="1782648" y="3846162"/>
            <a:ext cx="7551851"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NGUYÊN TẮC VÀ NỘI DUNG PHỐI HỢP</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54" name="Rectangle 53"/>
          <p:cNvSpPr/>
          <p:nvPr/>
        </p:nvSpPr>
        <p:spPr>
          <a:xfrm>
            <a:off x="1782648" y="4579972"/>
            <a:ext cx="7551851"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QUY ĐỊNH CỤ THỂ</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55" name="Rectangle 54"/>
          <p:cNvSpPr/>
          <p:nvPr/>
        </p:nvSpPr>
        <p:spPr>
          <a:xfrm>
            <a:off x="1275634" y="5384772"/>
            <a:ext cx="8772606"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TỔ CHỨC THỰC HIỆN</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56" name="Rectangle 55"/>
          <p:cNvSpPr/>
          <p:nvPr/>
        </p:nvSpPr>
        <p:spPr>
          <a:xfrm>
            <a:off x="819561" y="4596332"/>
            <a:ext cx="614192"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5</a:t>
            </a:r>
            <a:endParaRPr lang="en-US" sz="3000" dirty="0">
              <a:solidFill>
                <a:srgbClr val="FF0000"/>
              </a:solidFill>
              <a:latin typeface="Times New Roman" panose="02020603050405020304" pitchFamily="18" charset="0"/>
              <a:cs typeface="Times New Roman" panose="02020603050405020304" pitchFamily="18" charset="0"/>
            </a:endParaRPr>
          </a:p>
        </p:txBody>
      </p:sp>
      <p:sp>
        <p:nvSpPr>
          <p:cNvPr id="57" name="Rectangle 56"/>
          <p:cNvSpPr/>
          <p:nvPr/>
        </p:nvSpPr>
        <p:spPr>
          <a:xfrm>
            <a:off x="377497" y="5456128"/>
            <a:ext cx="614192" cy="553998"/>
          </a:xfrm>
          <a:prstGeom prst="rect">
            <a:avLst/>
          </a:prstGeom>
        </p:spPr>
        <p:txBody>
          <a:bodyPr wrap="square">
            <a:spAutoFit/>
          </a:bodyPr>
          <a:lstStyle/>
          <a:p>
            <a:r>
              <a:rPr lang="en-US" sz="3000" dirty="0" smtClean="0">
                <a:solidFill>
                  <a:srgbClr val="FF0000"/>
                </a:solidFill>
                <a:latin typeface="Times New Roman" panose="02020603050405020304" pitchFamily="18" charset="0"/>
                <a:cs typeface="Times New Roman" panose="02020603050405020304" pitchFamily="18" charset="0"/>
              </a:rPr>
              <a:t>6</a:t>
            </a:r>
            <a:endParaRPr lang="en-US" sz="30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69672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FE6B6-0FCD-2246-B477-1550EAE976D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8A55D5B-6687-A06C-EF5B-6A8811442AA2}"/>
              </a:ext>
            </a:extLst>
          </p:cNvPr>
          <p:cNvSpPr txBox="1">
            <a:spLocks/>
          </p:cNvSpPr>
          <p:nvPr/>
        </p:nvSpPr>
        <p:spPr>
          <a:xfrm>
            <a:off x="2088945" y="152400"/>
            <a:ext cx="8547510" cy="406831"/>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lnSpc>
                <a:spcPct val="110000"/>
              </a:lnSpc>
              <a:defRPr/>
            </a:pPr>
            <a:r>
              <a:rPr lang="en-US" sz="2400" b="1" dirty="0">
                <a:solidFill>
                  <a:srgbClr val="FF0000"/>
                </a:solidFill>
                <a:latin typeface="Times New Roman" panose="02020603050405020304" pitchFamily="18" charset="0"/>
                <a:cs typeface="Times New Roman" panose="02020603050405020304" pitchFamily="18" charset="0"/>
              </a:rPr>
              <a:t>1. BỐI </a:t>
            </a:r>
            <a:r>
              <a:rPr lang="en-US" sz="2400" b="1" dirty="0" smtClean="0">
                <a:solidFill>
                  <a:srgbClr val="FF0000"/>
                </a:solidFill>
                <a:latin typeface="Times New Roman" panose="02020603050405020304" pitchFamily="18" charset="0"/>
                <a:cs typeface="Times New Roman" panose="02020603050405020304" pitchFamily="18" charset="0"/>
              </a:rPr>
              <a:t>CẢNH</a:t>
            </a:r>
            <a:endParaRPr kumimoji="0" lang="en-US" sz="22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
        <p:nvSpPr>
          <p:cNvPr id="13" name="Rectangle 12">
            <a:extLst>
              <a:ext uri="{FF2B5EF4-FFF2-40B4-BE49-F238E27FC236}">
                <a16:creationId xmlns:a16="http://schemas.microsoft.com/office/drawing/2014/main" id="{9D945E8B-8530-F84C-C59B-D14148027EB7}"/>
              </a:ext>
            </a:extLst>
          </p:cNvPr>
          <p:cNvSpPr/>
          <p:nvPr/>
        </p:nvSpPr>
        <p:spPr>
          <a:xfrm>
            <a:off x="1371600" y="559232"/>
            <a:ext cx="10820400" cy="6298770"/>
          </a:xfrm>
          <a:prstGeom prst="rect">
            <a:avLst/>
          </a:prstGeom>
          <a:noFill/>
          <a:ln>
            <a:solidFill>
              <a:schemeClr val="accent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defRPr sz="1800"/>
            </a:pPr>
            <a:r>
              <a:rPr lang="en-US" sz="2300" b="1" dirty="0" smtClean="0">
                <a:solidFill>
                  <a:srgbClr val="FF0000"/>
                </a:solidFill>
                <a:latin typeface="Times New Roman" panose="02020603050405020304" pitchFamily="18" charset="0"/>
                <a:cs typeface="Times New Roman" panose="02020603050405020304" pitchFamily="18" charset="0"/>
              </a:rPr>
              <a:t>* </a:t>
            </a:r>
            <a:r>
              <a:rPr lang="vi-VN" sz="2300" b="1" dirty="0" smtClean="0">
                <a:solidFill>
                  <a:srgbClr val="FF0000"/>
                </a:solidFill>
                <a:latin typeface="Times New Roman" panose="02020603050405020304" pitchFamily="18" charset="0"/>
                <a:cs typeface="Times New Roman" panose="02020603050405020304" pitchFamily="18" charset="0"/>
              </a:rPr>
              <a:t>Bối </a:t>
            </a:r>
            <a:r>
              <a:rPr lang="vi-VN" sz="2300" b="1" dirty="0">
                <a:solidFill>
                  <a:srgbClr val="FF0000"/>
                </a:solidFill>
                <a:latin typeface="Times New Roman" panose="02020603050405020304" pitchFamily="18" charset="0"/>
                <a:cs typeface="Times New Roman" panose="02020603050405020304" pitchFamily="18" charset="0"/>
              </a:rPr>
              <a:t>cảnh chung</a:t>
            </a:r>
            <a:endParaRPr lang="vi-VN" sz="2300" dirty="0">
              <a:solidFill>
                <a:srgbClr val="FF0000"/>
              </a:solidFill>
              <a:latin typeface="Times New Roman" panose="02020603050405020304" pitchFamily="18" charset="0"/>
              <a:cs typeface="Times New Roman" panose="02020603050405020304" pitchFamily="18" charset="0"/>
            </a:endParaRPr>
          </a:p>
          <a:p>
            <a:pPr algn="just">
              <a:defRPr sz="1800"/>
            </a:pPr>
            <a:r>
              <a:rPr lang="en-US" sz="2300" dirty="0" smtClean="0">
                <a:solidFill>
                  <a:srgbClr val="00B050"/>
                </a:solidFill>
                <a:latin typeface="Times New Roman" panose="02020603050405020304" pitchFamily="18" charset="0"/>
                <a:ea typeface="+mn-lt"/>
                <a:cs typeface="Times New Roman" panose="02020603050405020304" pitchFamily="18" charset="0"/>
              </a:rPr>
              <a:t>       (1) BĐKH </a:t>
            </a:r>
            <a:r>
              <a:rPr lang="vi-VN" sz="2300" dirty="0" smtClean="0">
                <a:solidFill>
                  <a:srgbClr val="00B050"/>
                </a:solidFill>
                <a:latin typeface="Times New Roman" panose="02020603050405020304" pitchFamily="18" charset="0"/>
                <a:ea typeface="+mn-lt"/>
                <a:cs typeface="Times New Roman" panose="02020603050405020304" pitchFamily="18" charset="0"/>
              </a:rPr>
              <a:t>đang </a:t>
            </a:r>
            <a:r>
              <a:rPr lang="vi-VN" sz="2300" dirty="0">
                <a:solidFill>
                  <a:srgbClr val="00B050"/>
                </a:solidFill>
                <a:latin typeface="Times New Roman" panose="02020603050405020304" pitchFamily="18" charset="0"/>
                <a:ea typeface="+mn-lt"/>
                <a:cs typeface="Times New Roman" panose="02020603050405020304" pitchFamily="18" charset="0"/>
              </a:rPr>
              <a:t>diễn ra nhanh, ảnh hưởng trực tiếp đến phát triển </a:t>
            </a:r>
            <a:r>
              <a:rPr lang="en-US" sz="2300" dirty="0" smtClean="0">
                <a:solidFill>
                  <a:srgbClr val="00B050"/>
                </a:solidFill>
                <a:latin typeface="Times New Roman" panose="02020603050405020304" pitchFamily="18" charset="0"/>
                <a:ea typeface="+mn-lt"/>
                <a:cs typeface="Times New Roman" panose="02020603050405020304" pitchFamily="18" charset="0"/>
              </a:rPr>
              <a:t>KT-XH</a:t>
            </a:r>
            <a:r>
              <a:rPr lang="vi-VN" sz="2300" dirty="0" smtClean="0">
                <a:solidFill>
                  <a:srgbClr val="00B050"/>
                </a:solidFill>
                <a:latin typeface="Times New Roman" panose="02020603050405020304" pitchFamily="18" charset="0"/>
                <a:ea typeface="+mn-lt"/>
                <a:cs typeface="Times New Roman" panose="02020603050405020304" pitchFamily="18" charset="0"/>
              </a:rPr>
              <a:t>, môi trường và </a:t>
            </a:r>
            <a:r>
              <a:rPr lang="vi-VN" sz="2300" dirty="0">
                <a:solidFill>
                  <a:srgbClr val="00B050"/>
                </a:solidFill>
                <a:latin typeface="Times New Roman" panose="02020603050405020304" pitchFamily="18" charset="0"/>
                <a:ea typeface="+mn-lt"/>
                <a:cs typeface="Times New Roman" panose="02020603050405020304" pitchFamily="18" charset="0"/>
              </a:rPr>
              <a:t>đời sống người dân.</a:t>
            </a:r>
            <a:endParaRPr lang="vi-VN" sz="2300" dirty="0">
              <a:solidFill>
                <a:srgbClr val="00B050"/>
              </a:solidFill>
              <a:latin typeface="Times New Roman" panose="02020603050405020304" pitchFamily="18" charset="0"/>
              <a:cs typeface="Times New Roman" panose="02020603050405020304" pitchFamily="18" charset="0"/>
            </a:endParaRPr>
          </a:p>
          <a:p>
            <a:pPr algn="just">
              <a:defRPr sz="1800"/>
            </a:pPr>
            <a:r>
              <a:rPr lang="en-US" sz="2300" dirty="0" smtClean="0">
                <a:solidFill>
                  <a:srgbClr val="00B050"/>
                </a:solidFill>
                <a:latin typeface="Times New Roman" panose="02020603050405020304" pitchFamily="18" charset="0"/>
                <a:ea typeface="+mn-lt"/>
                <a:cs typeface="Times New Roman" panose="02020603050405020304" pitchFamily="18" charset="0"/>
              </a:rPr>
              <a:t>       (2) </a:t>
            </a:r>
            <a:r>
              <a:rPr lang="vi-VN" sz="2300" dirty="0" smtClean="0">
                <a:solidFill>
                  <a:srgbClr val="00B050"/>
                </a:solidFill>
                <a:latin typeface="Times New Roman" panose="02020603050405020304" pitchFamily="18" charset="0"/>
                <a:ea typeface="+mn-lt"/>
                <a:cs typeface="Times New Roman" panose="02020603050405020304" pitchFamily="18" charset="0"/>
              </a:rPr>
              <a:t>Phát </a:t>
            </a:r>
            <a:r>
              <a:rPr lang="vi-VN" sz="2300" dirty="0">
                <a:solidFill>
                  <a:srgbClr val="00B050"/>
                </a:solidFill>
                <a:latin typeface="Times New Roman" panose="02020603050405020304" pitchFamily="18" charset="0"/>
                <a:ea typeface="+mn-lt"/>
                <a:cs typeface="Times New Roman" panose="02020603050405020304" pitchFamily="18" charset="0"/>
              </a:rPr>
              <a:t>thải khí nhà kính (KNK) là nguyên nhân chính gây hiệu ứng nhà kính, dẫn tới nhiệt độ toàn cầu tăng cao.</a:t>
            </a:r>
            <a:endParaRPr lang="vi-VN" sz="2300" dirty="0">
              <a:solidFill>
                <a:srgbClr val="00B050"/>
              </a:solidFill>
              <a:latin typeface="Times New Roman" panose="02020603050405020304" pitchFamily="18" charset="0"/>
              <a:cs typeface="Times New Roman" panose="02020603050405020304" pitchFamily="18" charset="0"/>
            </a:endParaRPr>
          </a:p>
          <a:p>
            <a:pPr algn="just">
              <a:defRPr sz="1800"/>
            </a:pPr>
            <a:r>
              <a:rPr lang="en-US" sz="2300" dirty="0" smtClean="0">
                <a:solidFill>
                  <a:srgbClr val="00B050"/>
                </a:solidFill>
                <a:latin typeface="Times New Roman" panose="02020603050405020304" pitchFamily="18" charset="0"/>
                <a:ea typeface="+mn-lt"/>
                <a:cs typeface="Times New Roman" panose="02020603050405020304" pitchFamily="18" charset="0"/>
              </a:rPr>
              <a:t>        (3) </a:t>
            </a:r>
            <a:r>
              <a:rPr lang="vi-VN" sz="2300" dirty="0" smtClean="0">
                <a:solidFill>
                  <a:srgbClr val="00B050"/>
                </a:solidFill>
                <a:latin typeface="Times New Roman" panose="02020603050405020304" pitchFamily="18" charset="0"/>
                <a:ea typeface="+mn-lt"/>
                <a:cs typeface="Times New Roman" panose="02020603050405020304" pitchFamily="18" charset="0"/>
              </a:rPr>
              <a:t>Việt </a:t>
            </a:r>
            <a:r>
              <a:rPr lang="vi-VN" sz="2300" dirty="0">
                <a:solidFill>
                  <a:srgbClr val="00B050"/>
                </a:solidFill>
                <a:latin typeface="Times New Roman" panose="02020603050405020304" pitchFamily="18" charset="0"/>
                <a:ea typeface="+mn-lt"/>
                <a:cs typeface="Times New Roman" panose="02020603050405020304" pitchFamily="18" charset="0"/>
              </a:rPr>
              <a:t>Nam là quốc gia chịu ảnh hưởng nặng nề của biến đổi khí hậu </a:t>
            </a:r>
            <a:r>
              <a:rPr lang="en-US" sz="2300" dirty="0" smtClean="0">
                <a:solidFill>
                  <a:srgbClr val="00B050"/>
                </a:solidFill>
                <a:latin typeface="Times New Roman" panose="02020603050405020304" pitchFamily="18" charset="0"/>
                <a:ea typeface="+mn-lt"/>
                <a:cs typeface="Times New Roman" panose="02020603050405020304" pitchFamily="18" charset="0"/>
              </a:rPr>
              <a:t>-</a:t>
            </a:r>
            <a:r>
              <a:rPr lang="vi-VN" sz="2300" dirty="0" smtClean="0">
                <a:solidFill>
                  <a:srgbClr val="00B050"/>
                </a:solidFill>
                <a:latin typeface="Times New Roman" panose="02020603050405020304" pitchFamily="18" charset="0"/>
                <a:ea typeface="+mn-lt"/>
                <a:cs typeface="Times New Roman" panose="02020603050405020304" pitchFamily="18" charset="0"/>
              </a:rPr>
              <a:t> </a:t>
            </a:r>
            <a:r>
              <a:rPr lang="vi-VN" sz="2300" dirty="0">
                <a:solidFill>
                  <a:srgbClr val="00B050"/>
                </a:solidFill>
                <a:latin typeface="Times New Roman" panose="02020603050405020304" pitchFamily="18" charset="0"/>
                <a:ea typeface="+mn-lt"/>
                <a:cs typeface="Times New Roman" panose="02020603050405020304" pitchFamily="18" charset="0"/>
              </a:rPr>
              <a:t>ngập lụt, xâm nhập mặn, thời tiết cực đoan.</a:t>
            </a:r>
          </a:p>
          <a:p>
            <a:pPr algn="just">
              <a:defRPr sz="1800"/>
            </a:pPr>
            <a:r>
              <a:rPr lang="en-US" sz="2300" dirty="0" smtClean="0">
                <a:solidFill>
                  <a:srgbClr val="00B050"/>
                </a:solidFill>
                <a:latin typeface="Times New Roman" panose="02020603050405020304" pitchFamily="18" charset="0"/>
                <a:ea typeface="+mn-lt"/>
                <a:cs typeface="Times New Roman" panose="02020603050405020304" pitchFamily="18" charset="0"/>
              </a:rPr>
              <a:t>        (4) </a:t>
            </a:r>
            <a:r>
              <a:rPr lang="vi-VN" sz="2300" dirty="0" smtClean="0">
                <a:solidFill>
                  <a:srgbClr val="00B050"/>
                </a:solidFill>
                <a:latin typeface="Times New Roman" panose="02020603050405020304" pitchFamily="18" charset="0"/>
                <a:ea typeface="+mn-lt"/>
                <a:cs typeface="Times New Roman" panose="02020603050405020304" pitchFamily="18" charset="0"/>
              </a:rPr>
              <a:t>Việt </a:t>
            </a:r>
            <a:r>
              <a:rPr lang="vi-VN" sz="2300" dirty="0">
                <a:solidFill>
                  <a:srgbClr val="00B050"/>
                </a:solidFill>
                <a:latin typeface="Times New Roman" panose="02020603050405020304" pitchFamily="18" charset="0"/>
                <a:ea typeface="+mn-lt"/>
                <a:cs typeface="Times New Roman" panose="02020603050405020304" pitchFamily="18" charset="0"/>
              </a:rPr>
              <a:t>Nam cam kết đạt phát thải ròng bằng “0” vào năm </a:t>
            </a:r>
            <a:r>
              <a:rPr lang="vi-VN" sz="2300" dirty="0" smtClean="0">
                <a:solidFill>
                  <a:srgbClr val="00B050"/>
                </a:solidFill>
                <a:latin typeface="Times New Roman" panose="02020603050405020304" pitchFamily="18" charset="0"/>
                <a:ea typeface="+mn-lt"/>
                <a:cs typeface="Times New Roman" panose="02020603050405020304" pitchFamily="18" charset="0"/>
              </a:rPr>
              <a:t>2050 </a:t>
            </a:r>
            <a:r>
              <a:rPr lang="vi-VN" sz="2300" dirty="0">
                <a:solidFill>
                  <a:srgbClr val="00B050"/>
                </a:solidFill>
                <a:latin typeface="Times New Roman" panose="02020603050405020304" pitchFamily="18" charset="0"/>
                <a:ea typeface="+mn-lt"/>
                <a:cs typeface="Times New Roman" panose="02020603050405020304" pitchFamily="18" charset="0"/>
              </a:rPr>
              <a:t>và thực hiện lộ trình giảm phát thải KNK theo quy định quốc tế (NDC – Đóng góp do quốc gia tự quyết định).</a:t>
            </a:r>
            <a:endParaRPr lang="vi-VN" sz="2300" dirty="0">
              <a:solidFill>
                <a:srgbClr val="00B050"/>
              </a:solidFill>
              <a:latin typeface="Times New Roman" panose="02020603050405020304" pitchFamily="18" charset="0"/>
              <a:cs typeface="Times New Roman" panose="02020603050405020304" pitchFamily="18" charset="0"/>
            </a:endParaRPr>
          </a:p>
          <a:p>
            <a:pPr algn="just">
              <a:defRPr sz="1800"/>
            </a:pPr>
            <a:r>
              <a:rPr lang="en-US" sz="2300" b="1" dirty="0" smtClean="0">
                <a:solidFill>
                  <a:srgbClr val="FF0000"/>
                </a:solidFill>
                <a:latin typeface="Times New Roman" panose="02020603050405020304" pitchFamily="18" charset="0"/>
                <a:cs typeface="Times New Roman" panose="02020603050405020304" pitchFamily="18" charset="0"/>
              </a:rPr>
              <a:t>* </a:t>
            </a:r>
            <a:r>
              <a:rPr lang="vi-VN" sz="2300" b="1" dirty="0" smtClean="0">
                <a:solidFill>
                  <a:srgbClr val="FF0000"/>
                </a:solidFill>
                <a:latin typeface="Times New Roman" panose="02020603050405020304" pitchFamily="18" charset="0"/>
                <a:cs typeface="Times New Roman" panose="02020603050405020304" pitchFamily="18" charset="0"/>
              </a:rPr>
              <a:t>Bối </a:t>
            </a:r>
            <a:r>
              <a:rPr lang="vi-VN" sz="2300" b="1" dirty="0">
                <a:solidFill>
                  <a:srgbClr val="FF0000"/>
                </a:solidFill>
                <a:latin typeface="Times New Roman" panose="02020603050405020304" pitchFamily="18" charset="0"/>
                <a:cs typeface="Times New Roman" panose="02020603050405020304" pitchFamily="18" charset="0"/>
              </a:rPr>
              <a:t>cảnh tại Hải Phòng</a:t>
            </a:r>
            <a:endParaRPr lang="vi-VN" sz="2300" dirty="0">
              <a:solidFill>
                <a:srgbClr val="FF0000"/>
              </a:solidFill>
              <a:latin typeface="Times New Roman" panose="02020603050405020304" pitchFamily="18" charset="0"/>
              <a:ea typeface="Calibri"/>
              <a:cs typeface="Times New Roman" panose="02020603050405020304" pitchFamily="18" charset="0"/>
            </a:endParaRPr>
          </a:p>
          <a:p>
            <a:pPr algn="just">
              <a:defRPr sz="1800"/>
            </a:pPr>
            <a:r>
              <a:rPr lang="en-US" sz="2300" dirty="0" smtClean="0">
                <a:solidFill>
                  <a:srgbClr val="00B050"/>
                </a:solidFill>
                <a:latin typeface="Times New Roman" panose="02020603050405020304" pitchFamily="18" charset="0"/>
                <a:ea typeface="+mn-lt"/>
                <a:cs typeface="Times New Roman" panose="02020603050405020304" pitchFamily="18" charset="0"/>
              </a:rPr>
              <a:t>       (1) </a:t>
            </a:r>
            <a:r>
              <a:rPr lang="vi-VN" sz="2300" dirty="0" smtClean="0">
                <a:solidFill>
                  <a:srgbClr val="00B050"/>
                </a:solidFill>
                <a:latin typeface="Times New Roman" panose="02020603050405020304" pitchFamily="18" charset="0"/>
                <a:ea typeface="+mn-lt"/>
                <a:cs typeface="Times New Roman" panose="02020603050405020304" pitchFamily="18" charset="0"/>
              </a:rPr>
              <a:t>Hải </a:t>
            </a:r>
            <a:r>
              <a:rPr lang="vi-VN" sz="2300" dirty="0">
                <a:solidFill>
                  <a:srgbClr val="00B050"/>
                </a:solidFill>
                <a:latin typeface="Times New Roman" panose="02020603050405020304" pitchFamily="18" charset="0"/>
                <a:ea typeface="+mn-lt"/>
                <a:cs typeface="Times New Roman" panose="02020603050405020304" pitchFamily="18" charset="0"/>
              </a:rPr>
              <a:t>Phòng là trung tâm công </a:t>
            </a:r>
            <a:r>
              <a:rPr lang="vi-VN" sz="2300" dirty="0" smtClean="0">
                <a:solidFill>
                  <a:srgbClr val="00B050"/>
                </a:solidFill>
                <a:latin typeface="Times New Roman" panose="02020603050405020304" pitchFamily="18" charset="0"/>
                <a:ea typeface="+mn-lt"/>
                <a:cs typeface="Times New Roman" panose="02020603050405020304" pitchFamily="18" charset="0"/>
              </a:rPr>
              <a:t>nghiệp</a:t>
            </a:r>
            <a:r>
              <a:rPr lang="en-US" sz="2300" dirty="0" smtClean="0">
                <a:solidFill>
                  <a:srgbClr val="00B050"/>
                </a:solidFill>
                <a:latin typeface="Times New Roman" panose="02020603050405020304" pitchFamily="18" charset="0"/>
                <a:ea typeface="+mn-lt"/>
                <a:cs typeface="Times New Roman" panose="02020603050405020304" pitchFamily="18" charset="0"/>
              </a:rPr>
              <a:t>-</a:t>
            </a:r>
            <a:r>
              <a:rPr lang="vi-VN" sz="2300" dirty="0" smtClean="0">
                <a:solidFill>
                  <a:srgbClr val="00B050"/>
                </a:solidFill>
                <a:latin typeface="Times New Roman" panose="02020603050405020304" pitchFamily="18" charset="0"/>
                <a:ea typeface="+mn-lt"/>
                <a:cs typeface="Times New Roman" panose="02020603050405020304" pitchFamily="18" charset="0"/>
              </a:rPr>
              <a:t> </a:t>
            </a:r>
            <a:r>
              <a:rPr lang="vi-VN" sz="2300" dirty="0">
                <a:solidFill>
                  <a:srgbClr val="00B050"/>
                </a:solidFill>
                <a:latin typeface="Times New Roman" panose="02020603050405020304" pitchFamily="18" charset="0"/>
                <a:ea typeface="+mn-lt"/>
                <a:cs typeface="Times New Roman" panose="02020603050405020304" pitchFamily="18" charset="0"/>
              </a:rPr>
              <a:t>cảng </a:t>
            </a:r>
            <a:r>
              <a:rPr lang="vi-VN" sz="2300" dirty="0" smtClean="0">
                <a:solidFill>
                  <a:srgbClr val="00B050"/>
                </a:solidFill>
                <a:latin typeface="Times New Roman" panose="02020603050405020304" pitchFamily="18" charset="0"/>
                <a:ea typeface="+mn-lt"/>
                <a:cs typeface="Times New Roman" panose="02020603050405020304" pitchFamily="18" charset="0"/>
              </a:rPr>
              <a:t>biển</a:t>
            </a:r>
            <a:r>
              <a:rPr lang="en-US" sz="2300" dirty="0" smtClean="0">
                <a:solidFill>
                  <a:srgbClr val="00B050"/>
                </a:solidFill>
                <a:latin typeface="Times New Roman" panose="02020603050405020304" pitchFamily="18" charset="0"/>
                <a:ea typeface="+mn-lt"/>
                <a:cs typeface="Times New Roman" panose="02020603050405020304" pitchFamily="18" charset="0"/>
              </a:rPr>
              <a:t>-</a:t>
            </a:r>
            <a:r>
              <a:rPr lang="vi-VN" sz="2300" dirty="0" smtClean="0">
                <a:solidFill>
                  <a:srgbClr val="00B050"/>
                </a:solidFill>
                <a:latin typeface="Times New Roman" panose="02020603050405020304" pitchFamily="18" charset="0"/>
                <a:ea typeface="+mn-lt"/>
                <a:cs typeface="Times New Roman" panose="02020603050405020304" pitchFamily="18" charset="0"/>
              </a:rPr>
              <a:t> </a:t>
            </a:r>
            <a:r>
              <a:rPr lang="vi-VN" sz="2300" dirty="0">
                <a:solidFill>
                  <a:srgbClr val="00B050"/>
                </a:solidFill>
                <a:latin typeface="Times New Roman" panose="02020603050405020304" pitchFamily="18" charset="0"/>
                <a:ea typeface="+mn-lt"/>
                <a:cs typeface="Times New Roman" panose="02020603050405020304" pitchFamily="18" charset="0"/>
              </a:rPr>
              <a:t>logistics lớn của miền Bắc, với nhiều ngành phát thải </a:t>
            </a:r>
            <a:r>
              <a:rPr lang="vi-VN" sz="2300" dirty="0" smtClean="0">
                <a:solidFill>
                  <a:srgbClr val="00B050"/>
                </a:solidFill>
                <a:latin typeface="Times New Roman" panose="02020603050405020304" pitchFamily="18" charset="0"/>
                <a:ea typeface="+mn-lt"/>
                <a:cs typeface="Times New Roman" panose="02020603050405020304" pitchFamily="18" charset="0"/>
              </a:rPr>
              <a:t>cao</a:t>
            </a:r>
            <a:r>
              <a:rPr lang="en-US" sz="2300" dirty="0" smtClean="0">
                <a:solidFill>
                  <a:srgbClr val="00B050"/>
                </a:solidFill>
                <a:latin typeface="Times New Roman" panose="02020603050405020304" pitchFamily="18" charset="0"/>
                <a:ea typeface="+mn-lt"/>
                <a:cs typeface="Times New Roman" panose="02020603050405020304" pitchFamily="18" charset="0"/>
              </a:rPr>
              <a:t>.</a:t>
            </a:r>
            <a:endParaRPr lang="en-US" sz="2300" dirty="0" smtClean="0">
              <a:solidFill>
                <a:srgbClr val="00B050"/>
              </a:solidFill>
              <a:latin typeface="Times New Roman" panose="02020603050405020304" pitchFamily="18" charset="0"/>
              <a:cs typeface="Times New Roman" panose="02020603050405020304" pitchFamily="18" charset="0"/>
            </a:endParaRPr>
          </a:p>
          <a:p>
            <a:pPr algn="just">
              <a:defRPr sz="1800"/>
            </a:pPr>
            <a:r>
              <a:rPr lang="en-US" sz="2300" dirty="0" smtClean="0">
                <a:solidFill>
                  <a:srgbClr val="00B050"/>
                </a:solidFill>
                <a:latin typeface="Times New Roman" panose="02020603050405020304" pitchFamily="18" charset="0"/>
                <a:ea typeface="+mn-lt"/>
                <a:cs typeface="Times New Roman" panose="02020603050405020304" pitchFamily="18" charset="0"/>
              </a:rPr>
              <a:t>       (2) </a:t>
            </a:r>
            <a:r>
              <a:rPr lang="vi-VN" sz="2300" dirty="0" smtClean="0">
                <a:solidFill>
                  <a:srgbClr val="00B050"/>
                </a:solidFill>
                <a:latin typeface="Times New Roman" panose="02020603050405020304" pitchFamily="18" charset="0"/>
                <a:ea typeface="+mn-lt"/>
                <a:cs typeface="Times New Roman" panose="02020603050405020304" pitchFamily="18" charset="0"/>
              </a:rPr>
              <a:t>Tốc </a:t>
            </a:r>
            <a:r>
              <a:rPr lang="vi-VN" sz="2300" dirty="0">
                <a:solidFill>
                  <a:srgbClr val="00B050"/>
                </a:solidFill>
                <a:latin typeface="Times New Roman" panose="02020603050405020304" pitchFamily="18" charset="0"/>
                <a:ea typeface="+mn-lt"/>
                <a:cs typeface="Times New Roman" panose="02020603050405020304" pitchFamily="18" charset="0"/>
              </a:rPr>
              <a:t>độ đô thị hóa nhanh, nhu cầu năng lượng và vật liệu xây dựng tăng mạnh → lượng phát thải KNK ngày càng lớn.</a:t>
            </a:r>
            <a:endParaRPr lang="vi-VN" sz="2300" dirty="0">
              <a:solidFill>
                <a:srgbClr val="00B050"/>
              </a:solidFill>
              <a:latin typeface="Times New Roman" panose="02020603050405020304" pitchFamily="18" charset="0"/>
              <a:cs typeface="Times New Roman" panose="02020603050405020304" pitchFamily="18" charset="0"/>
            </a:endParaRPr>
          </a:p>
          <a:p>
            <a:pPr algn="just">
              <a:defRPr sz="1800"/>
            </a:pPr>
            <a:r>
              <a:rPr lang="en-US" sz="2300" dirty="0" smtClean="0">
                <a:solidFill>
                  <a:srgbClr val="00B050"/>
                </a:solidFill>
                <a:latin typeface="Times New Roman" panose="02020603050405020304" pitchFamily="18" charset="0"/>
                <a:ea typeface="+mn-lt"/>
                <a:cs typeface="Times New Roman" panose="02020603050405020304" pitchFamily="18" charset="0"/>
              </a:rPr>
              <a:t>       (3) </a:t>
            </a:r>
            <a:r>
              <a:rPr lang="vi-VN" sz="2300" dirty="0" smtClean="0">
                <a:solidFill>
                  <a:srgbClr val="00B050"/>
                </a:solidFill>
                <a:latin typeface="Times New Roman" panose="02020603050405020304" pitchFamily="18" charset="0"/>
                <a:ea typeface="+mn-lt"/>
                <a:cs typeface="Times New Roman" panose="02020603050405020304" pitchFamily="18" charset="0"/>
              </a:rPr>
              <a:t>Thành </a:t>
            </a:r>
            <a:r>
              <a:rPr lang="vi-VN" sz="2300" dirty="0">
                <a:solidFill>
                  <a:srgbClr val="00B050"/>
                </a:solidFill>
                <a:latin typeface="Times New Roman" panose="02020603050405020304" pitchFamily="18" charset="0"/>
                <a:ea typeface="+mn-lt"/>
                <a:cs typeface="Times New Roman" panose="02020603050405020304" pitchFamily="18" charset="0"/>
              </a:rPr>
              <a:t>phố đặt mục tiêu phát triển bền vững, hài hòa giữa tăng trưởng kinh tế và bảo vệ môi trường, hướng tới thành phố cảng xanh, thông minh, phát thải thấp.</a:t>
            </a:r>
            <a:endParaRPr lang="vi-VN" sz="2300"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937517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58783" y="123723"/>
            <a:ext cx="12192091" cy="6858761"/>
            <a:chOff x="-90" y="0"/>
            <a:chExt cx="12192091" cy="6858761"/>
          </a:xfrm>
        </p:grpSpPr>
        <p:pic>
          <p:nvPicPr>
            <p:cNvPr id="3" name="object 3"/>
            <p:cNvPicPr/>
            <p:nvPr/>
          </p:nvPicPr>
          <p:blipFill>
            <a:blip r:embed="rId2" cstate="print"/>
            <a:stretch>
              <a:fillRect/>
            </a:stretch>
          </p:blipFill>
          <p:spPr>
            <a:xfrm>
              <a:off x="0" y="0"/>
              <a:ext cx="12192001" cy="6858000"/>
            </a:xfrm>
            <a:prstGeom prst="rect">
              <a:avLst/>
            </a:prstGeom>
          </p:spPr>
        </p:pic>
        <p:pic>
          <p:nvPicPr>
            <p:cNvPr id="4" name="object 4"/>
            <p:cNvPicPr/>
            <p:nvPr/>
          </p:nvPicPr>
          <p:blipFill>
            <a:blip r:embed="rId3" cstate="print">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90" y="0"/>
              <a:ext cx="2851622" cy="68587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object 5"/>
            <p:cNvSpPr/>
            <p:nvPr/>
          </p:nvSpPr>
          <p:spPr>
            <a:xfrm>
              <a:off x="3070986" y="181078"/>
              <a:ext cx="8831580" cy="6517588"/>
            </a:xfrm>
            <a:custGeom>
              <a:avLst/>
              <a:gdLst/>
              <a:ahLst/>
              <a:cxnLst/>
              <a:rect l="l" t="t" r="r" b="b"/>
              <a:pathLst>
                <a:path w="8831580" h="6383655">
                  <a:moveTo>
                    <a:pt x="8831453" y="0"/>
                  </a:moveTo>
                  <a:lnTo>
                    <a:pt x="0" y="0"/>
                  </a:lnTo>
                  <a:lnTo>
                    <a:pt x="0" y="6383655"/>
                  </a:lnTo>
                  <a:lnTo>
                    <a:pt x="8831453" y="6383655"/>
                  </a:lnTo>
                  <a:lnTo>
                    <a:pt x="8831453" y="0"/>
                  </a:lnTo>
                  <a:close/>
                </a:path>
              </a:pathLst>
            </a:custGeom>
            <a:solidFill>
              <a:srgbClr val="EBF5D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object 6"/>
            <p:cNvSpPr/>
            <p:nvPr/>
          </p:nvSpPr>
          <p:spPr>
            <a:xfrm>
              <a:off x="3070986" y="315010"/>
              <a:ext cx="8831580" cy="6383655"/>
            </a:xfrm>
            <a:custGeom>
              <a:avLst/>
              <a:gdLst/>
              <a:ahLst/>
              <a:cxnLst/>
              <a:rect l="l" t="t" r="r" b="b"/>
              <a:pathLst>
                <a:path w="8831580" h="6383655">
                  <a:moveTo>
                    <a:pt x="0" y="6383655"/>
                  </a:moveTo>
                  <a:lnTo>
                    <a:pt x="8831453" y="6383655"/>
                  </a:lnTo>
                  <a:lnTo>
                    <a:pt x="8831453" y="0"/>
                  </a:lnTo>
                  <a:lnTo>
                    <a:pt x="0" y="0"/>
                  </a:lnTo>
                  <a:lnTo>
                    <a:pt x="0" y="6383655"/>
                  </a:lnTo>
                  <a:close/>
                </a:path>
              </a:pathLst>
            </a:custGeom>
            <a:ln w="9525">
              <a:solidFill>
                <a:srgbClr val="3D5312"/>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7" name="object 7"/>
          <p:cNvSpPr txBox="1"/>
          <p:nvPr/>
        </p:nvSpPr>
        <p:spPr>
          <a:xfrm>
            <a:off x="3129859" y="685800"/>
            <a:ext cx="8604941" cy="6351482"/>
          </a:xfrm>
          <a:prstGeom prst="rect">
            <a:avLst/>
          </a:prstGeom>
        </p:spPr>
        <p:txBody>
          <a:bodyPr vert="horz" wrap="square" lIns="0" tIns="12700" rIns="0" bIns="0" rtlCol="0">
            <a:spAutoFit/>
          </a:bodyPr>
          <a:lstStyle/>
          <a:p>
            <a:pPr marL="354965" marR="5080" lvl="0" indent="-342900" algn="just">
              <a:lnSpc>
                <a:spcPct val="110000"/>
              </a:lnSpc>
              <a:spcBef>
                <a:spcPts val="100"/>
              </a:spcBef>
              <a:buClr>
                <a:srgbClr val="FF0000"/>
              </a:buClr>
              <a:buFont typeface="Arial" panose="020B0604020202020204" pitchFamily="34" charset="0"/>
              <a:buChar char="•"/>
              <a:tabLst>
                <a:tab pos="299085" algn="l"/>
                <a:tab pos="299720" algn="l"/>
              </a:tabLst>
              <a:defRPr/>
            </a:pPr>
            <a:r>
              <a:rPr lang="en-US" sz="2300" dirty="0" err="1" smtClean="0">
                <a:latin typeface="Times New Roman" panose="02020603050405020304" pitchFamily="18" charset="0"/>
                <a:ea typeface="Times New Roman" panose="02020603050405020304" pitchFamily="18" charset="0"/>
              </a:rPr>
              <a:t>Luật</a:t>
            </a:r>
            <a:r>
              <a:rPr lang="en-US" sz="2300" dirty="0" smtClean="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Bảo</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vệ</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môi</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trường</a:t>
            </a:r>
            <a:r>
              <a:rPr lang="en-US" sz="2300" dirty="0">
                <a:latin typeface="Times New Roman" panose="02020603050405020304" pitchFamily="18" charset="0"/>
                <a:ea typeface="Times New Roman" panose="02020603050405020304" pitchFamily="18" charset="0"/>
              </a:rPr>
              <a:t> </a:t>
            </a:r>
            <a:r>
              <a:rPr lang="en-US" sz="2300" dirty="0" err="1" smtClean="0">
                <a:latin typeface="Times New Roman" panose="02020603050405020304" pitchFamily="18" charset="0"/>
                <a:ea typeface="Times New Roman" panose="02020603050405020304" pitchFamily="18" charset="0"/>
              </a:rPr>
              <a:t>năm</a:t>
            </a:r>
            <a:r>
              <a:rPr lang="en-US" sz="2300" dirty="0" smtClean="0">
                <a:latin typeface="Times New Roman" panose="02020603050405020304" pitchFamily="18" charset="0"/>
                <a:ea typeface="Times New Roman" panose="02020603050405020304" pitchFamily="18" charset="0"/>
              </a:rPr>
              <a:t> 2020</a:t>
            </a:r>
          </a:p>
          <a:p>
            <a:pPr marL="354965" marR="5080" lvl="0" indent="-342900" algn="just">
              <a:lnSpc>
                <a:spcPct val="110000"/>
              </a:lnSpc>
              <a:spcBef>
                <a:spcPts val="100"/>
              </a:spcBef>
              <a:buClr>
                <a:srgbClr val="FF0000"/>
              </a:buClr>
              <a:buFont typeface="Arial" panose="020B0604020202020204" pitchFamily="34" charset="0"/>
              <a:buChar char="•"/>
              <a:tabLst>
                <a:tab pos="299085" algn="l"/>
                <a:tab pos="299720" algn="l"/>
              </a:tabLst>
              <a:defRPr/>
            </a:pPr>
            <a:r>
              <a:rPr lang="en-US" sz="2300" dirty="0" err="1" smtClean="0">
                <a:latin typeface="Times New Roman" panose="02020603050405020304" pitchFamily="18" charset="0"/>
                <a:ea typeface="Times New Roman" panose="02020603050405020304" pitchFamily="18" charset="0"/>
              </a:rPr>
              <a:t>Nghị</a:t>
            </a:r>
            <a:r>
              <a:rPr lang="en-US" sz="2300" dirty="0" smtClean="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quyết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226/2025/QH15 </a:t>
            </a:r>
            <a:r>
              <a:rPr lang="en-US" sz="2300" dirty="0" err="1">
                <a:latin typeface="Times New Roman" panose="02020603050405020304" pitchFamily="18" charset="0"/>
                <a:ea typeface="Times New Roman" panose="02020603050405020304" pitchFamily="18" charset="0"/>
              </a:rPr>
              <a:t>ngày</a:t>
            </a:r>
            <a:r>
              <a:rPr lang="en-US" sz="2300" dirty="0">
                <a:latin typeface="Times New Roman" panose="02020603050405020304" pitchFamily="18" charset="0"/>
                <a:ea typeface="Times New Roman" panose="02020603050405020304" pitchFamily="18" charset="0"/>
              </a:rPr>
              <a:t> 27/6/2025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Quốc</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hội</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về</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thí</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điểm</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một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cơ</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chế</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chính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sách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đặc</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thù</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phát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triển</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thành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phố</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Hải</a:t>
            </a:r>
            <a:r>
              <a:rPr lang="en-US" sz="2300" dirty="0">
                <a:latin typeface="Times New Roman" panose="02020603050405020304" pitchFamily="18" charset="0"/>
                <a:ea typeface="Times New Roman" panose="02020603050405020304" pitchFamily="18" charset="0"/>
              </a:rPr>
              <a:t> </a:t>
            </a:r>
            <a:r>
              <a:rPr lang="en-US" sz="2300" dirty="0" err="1" smtClean="0">
                <a:latin typeface="Times New Roman" panose="02020603050405020304" pitchFamily="18" charset="0"/>
                <a:ea typeface="Times New Roman" panose="02020603050405020304" pitchFamily="18" charset="0"/>
              </a:rPr>
              <a:t>Phòng</a:t>
            </a:r>
            <a:endParaRPr lang="en-US" sz="2300" dirty="0" smtClean="0">
              <a:latin typeface="Times New Roman" panose="02020603050405020304" pitchFamily="18" charset="0"/>
              <a:ea typeface="Times New Roman" panose="02020603050405020304" pitchFamily="18" charset="0"/>
            </a:endParaRPr>
          </a:p>
          <a:p>
            <a:pPr marL="342900" indent="-342900" algn="just">
              <a:spcBef>
                <a:spcPts val="600"/>
              </a:spcBef>
              <a:buFont typeface="Arial" panose="020B0604020202020204" pitchFamily="34" charset="0"/>
              <a:buChar char="•"/>
            </a:pPr>
            <a:r>
              <a:rPr lang="en-US" sz="2300" dirty="0" err="1" smtClean="0">
                <a:latin typeface="Times New Roman" panose="02020603050405020304" pitchFamily="18" charset="0"/>
                <a:ea typeface="Times New Roman" panose="02020603050405020304" pitchFamily="18" charset="0"/>
              </a:rPr>
              <a:t>Nghị</a:t>
            </a:r>
            <a:r>
              <a:rPr lang="en-US" sz="2300" dirty="0" smtClean="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08/2022/NĐ-CP </a:t>
            </a:r>
            <a:r>
              <a:rPr lang="en-US" sz="2300" dirty="0" err="1">
                <a:latin typeface="Times New Roman" panose="02020603050405020304" pitchFamily="18" charset="0"/>
                <a:ea typeface="Times New Roman" panose="02020603050405020304" pitchFamily="18" charset="0"/>
              </a:rPr>
              <a:t>ngày</a:t>
            </a:r>
            <a:r>
              <a:rPr lang="en-US" sz="2300" dirty="0">
                <a:latin typeface="Times New Roman" panose="02020603050405020304" pitchFamily="18" charset="0"/>
                <a:ea typeface="Times New Roman" panose="02020603050405020304" pitchFamily="18" charset="0"/>
              </a:rPr>
              <a:t> </a:t>
            </a:r>
            <a:r>
              <a:rPr lang="en-US" sz="2300" dirty="0" smtClean="0">
                <a:latin typeface="Times New Roman" panose="02020603050405020304" pitchFamily="18" charset="0"/>
                <a:ea typeface="Times New Roman" panose="02020603050405020304" pitchFamily="18" charset="0"/>
              </a:rPr>
              <a:t>10/01/2022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Chính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phủ</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quy</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chi </a:t>
            </a:r>
            <a:r>
              <a:rPr lang="en-US" sz="2300" dirty="0" err="1">
                <a:latin typeface="Times New Roman" panose="02020603050405020304" pitchFamily="18" charset="0"/>
                <a:ea typeface="Times New Roman" panose="02020603050405020304" pitchFamily="18" charset="0"/>
              </a:rPr>
              <a:t>tiết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một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điều</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Luật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Bảo</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vệ</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môi</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trường</a:t>
            </a:r>
            <a:r>
              <a:rPr lang="en-US" sz="2300" dirty="0">
                <a:latin typeface="Times New Roman" panose="02020603050405020304" pitchFamily="18" charset="0"/>
                <a:ea typeface="Times New Roman" panose="02020603050405020304" pitchFamily="18" charset="0"/>
              </a:rPr>
              <a:t>;</a:t>
            </a:r>
          </a:p>
          <a:p>
            <a:pPr marL="342900" indent="-342900" algn="just">
              <a:spcBef>
                <a:spcPts val="600"/>
              </a:spcBef>
              <a:buFont typeface="Arial" panose="020B0604020202020204" pitchFamily="34" charset="0"/>
              <a:buChar char="•"/>
            </a:pPr>
            <a:r>
              <a:rPr lang="en-US" sz="2300" dirty="0" err="1" smtClean="0">
                <a:latin typeface="Times New Roman" panose="02020603050405020304" pitchFamily="18" charset="0"/>
                <a:ea typeface="Times New Roman" panose="02020603050405020304" pitchFamily="18" charset="0"/>
              </a:rPr>
              <a:t>Nghị</a:t>
            </a:r>
            <a:r>
              <a:rPr lang="en-US" sz="2300" dirty="0" smtClean="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05/2025/NĐ-CP </a:t>
            </a:r>
            <a:r>
              <a:rPr lang="en-US" sz="2300" dirty="0" err="1">
                <a:latin typeface="Times New Roman" panose="02020603050405020304" pitchFamily="18" charset="0"/>
                <a:ea typeface="Times New Roman" panose="02020603050405020304" pitchFamily="18" charset="0"/>
              </a:rPr>
              <a:t>ngày</a:t>
            </a:r>
            <a:r>
              <a:rPr lang="en-US" sz="2300" dirty="0">
                <a:latin typeface="Times New Roman" panose="02020603050405020304" pitchFamily="18" charset="0"/>
                <a:ea typeface="Times New Roman" panose="02020603050405020304" pitchFamily="18" charset="0"/>
              </a:rPr>
              <a:t> </a:t>
            </a:r>
            <a:r>
              <a:rPr lang="en-US" sz="2300" dirty="0" smtClean="0">
                <a:latin typeface="Times New Roman" panose="02020603050405020304" pitchFamily="18" charset="0"/>
                <a:ea typeface="Times New Roman" panose="02020603050405020304" pitchFamily="18" charset="0"/>
              </a:rPr>
              <a:t>06/01/2025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Chính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phủ</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sửa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đổi</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bổ</a:t>
            </a:r>
            <a:r>
              <a:rPr lang="en-US" sz="2300" dirty="0">
                <a:latin typeface="Times New Roman" panose="02020603050405020304" pitchFamily="18" charset="0"/>
                <a:ea typeface="Times New Roman" panose="02020603050405020304" pitchFamily="18" charset="0"/>
              </a:rPr>
              <a:t> sung </a:t>
            </a:r>
            <a:r>
              <a:rPr lang="en-US" sz="2300" dirty="0" err="1">
                <a:latin typeface="Times New Roman" panose="02020603050405020304" pitchFamily="18" charset="0"/>
                <a:ea typeface="Times New Roman" panose="02020603050405020304" pitchFamily="18" charset="0"/>
              </a:rPr>
              <a:t>một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điều</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Nghị</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08/2022/NĐ-CP </a:t>
            </a:r>
            <a:r>
              <a:rPr lang="en-US" sz="2300" dirty="0" err="1">
                <a:latin typeface="Times New Roman" panose="02020603050405020304" pitchFamily="18" charset="0"/>
                <a:ea typeface="Times New Roman" panose="02020603050405020304" pitchFamily="18" charset="0"/>
              </a:rPr>
              <a:t>ngày</a:t>
            </a:r>
            <a:r>
              <a:rPr lang="en-US" sz="2300" dirty="0">
                <a:latin typeface="Times New Roman" panose="02020603050405020304" pitchFamily="18" charset="0"/>
                <a:ea typeface="Times New Roman" panose="02020603050405020304" pitchFamily="18" charset="0"/>
              </a:rPr>
              <a:t> 10/01/2022</a:t>
            </a:r>
            <a:r>
              <a:rPr lang="en-US" sz="2300" dirty="0" smtClean="0">
                <a:latin typeface="Times New Roman" panose="02020603050405020304" pitchFamily="18" charset="0"/>
                <a:ea typeface="Times New Roman" panose="02020603050405020304" pitchFamily="18" charset="0"/>
              </a:rPr>
              <a:t>;</a:t>
            </a:r>
            <a:endParaRPr lang="en-US" sz="2300" dirty="0">
              <a:latin typeface="Times New Roman" panose="02020603050405020304" pitchFamily="18" charset="0"/>
              <a:ea typeface="Times New Roman" panose="02020603050405020304" pitchFamily="18" charset="0"/>
            </a:endParaRPr>
          </a:p>
          <a:p>
            <a:pPr marL="342900" indent="-342900" algn="just">
              <a:spcBef>
                <a:spcPts val="600"/>
              </a:spcBef>
              <a:buFont typeface="Arial" panose="020B0604020202020204" pitchFamily="34" charset="0"/>
              <a:buChar char="•"/>
            </a:pPr>
            <a:r>
              <a:rPr lang="en-US" sz="2300" dirty="0" err="1" smtClean="0">
                <a:latin typeface="Times New Roman" panose="02020603050405020304" pitchFamily="18" charset="0"/>
                <a:ea typeface="Times New Roman" panose="02020603050405020304" pitchFamily="18" charset="0"/>
              </a:rPr>
              <a:t>Nghị</a:t>
            </a:r>
            <a:r>
              <a:rPr lang="en-US" sz="2300" dirty="0" smtClean="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06/2022/NĐ-CP </a:t>
            </a:r>
            <a:r>
              <a:rPr lang="en-US" sz="2300" dirty="0" err="1">
                <a:latin typeface="Times New Roman" panose="02020603050405020304" pitchFamily="18" charset="0"/>
                <a:ea typeface="Times New Roman" panose="02020603050405020304" pitchFamily="18" charset="0"/>
              </a:rPr>
              <a:t>ngày</a:t>
            </a:r>
            <a:r>
              <a:rPr lang="en-US" sz="2300" dirty="0">
                <a:latin typeface="Times New Roman" panose="02020603050405020304" pitchFamily="18" charset="0"/>
                <a:ea typeface="Times New Roman" panose="02020603050405020304" pitchFamily="18" charset="0"/>
              </a:rPr>
              <a:t> </a:t>
            </a:r>
            <a:r>
              <a:rPr lang="en-US" sz="2300" dirty="0" smtClean="0">
                <a:latin typeface="Times New Roman" panose="02020603050405020304" pitchFamily="18" charset="0"/>
                <a:ea typeface="Times New Roman" panose="02020603050405020304" pitchFamily="18" charset="0"/>
              </a:rPr>
              <a:t>07/01/2022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Chính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phủ</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quy</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giảm</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nhẹ</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phát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thải</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khí</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nhà</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kính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và</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bảo</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vệ</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tầng</a:t>
            </a:r>
            <a:r>
              <a:rPr lang="en-US" sz="2300" dirty="0">
                <a:latin typeface="Times New Roman" panose="02020603050405020304" pitchFamily="18" charset="0"/>
                <a:ea typeface="Times New Roman" panose="02020603050405020304" pitchFamily="18" charset="0"/>
              </a:rPr>
              <a:t> ô-</a:t>
            </a:r>
            <a:r>
              <a:rPr lang="en-US" sz="2300" dirty="0" err="1">
                <a:latin typeface="Times New Roman" panose="02020603050405020304" pitchFamily="18" charset="0"/>
                <a:ea typeface="Times New Roman" panose="02020603050405020304" pitchFamily="18" charset="0"/>
              </a:rPr>
              <a:t>dôn</a:t>
            </a:r>
            <a:r>
              <a:rPr lang="en-US" sz="2300" dirty="0">
                <a:latin typeface="Times New Roman" panose="02020603050405020304" pitchFamily="18" charset="0"/>
                <a:ea typeface="Times New Roman" panose="02020603050405020304" pitchFamily="18" charset="0"/>
              </a:rPr>
              <a:t>;</a:t>
            </a:r>
          </a:p>
          <a:p>
            <a:pPr marL="342900" indent="-342900" algn="just">
              <a:spcBef>
                <a:spcPts val="600"/>
              </a:spcBef>
              <a:buFont typeface="Arial" panose="020B0604020202020204" pitchFamily="34" charset="0"/>
              <a:buChar char="•"/>
            </a:pPr>
            <a:r>
              <a:rPr lang="en-US" sz="2300" dirty="0" err="1" smtClean="0">
                <a:latin typeface="Times New Roman" panose="02020603050405020304" pitchFamily="18" charset="0"/>
                <a:ea typeface="Times New Roman" panose="02020603050405020304" pitchFamily="18" charset="0"/>
              </a:rPr>
              <a:t>Nghị</a:t>
            </a:r>
            <a:r>
              <a:rPr lang="en-US" sz="2300" dirty="0" smtClean="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119/2025/NĐ-CP </a:t>
            </a:r>
            <a:r>
              <a:rPr lang="en-US" sz="2300" dirty="0" err="1">
                <a:latin typeface="Times New Roman" panose="02020603050405020304" pitchFamily="18" charset="0"/>
                <a:ea typeface="Times New Roman" panose="02020603050405020304" pitchFamily="18" charset="0"/>
              </a:rPr>
              <a:t>ngày</a:t>
            </a:r>
            <a:r>
              <a:rPr lang="en-US" sz="2300" dirty="0">
                <a:latin typeface="Times New Roman" panose="02020603050405020304" pitchFamily="18" charset="0"/>
                <a:ea typeface="Times New Roman" panose="02020603050405020304" pitchFamily="18" charset="0"/>
              </a:rPr>
              <a:t> </a:t>
            </a:r>
            <a:r>
              <a:rPr lang="en-US" sz="2300" dirty="0" smtClean="0">
                <a:latin typeface="Times New Roman" panose="02020603050405020304" pitchFamily="18" charset="0"/>
                <a:ea typeface="Times New Roman" panose="02020603050405020304" pitchFamily="18" charset="0"/>
              </a:rPr>
              <a:t>09/6/2025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Chính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phủ</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về</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sửa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đổi</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bổ</a:t>
            </a:r>
            <a:r>
              <a:rPr lang="en-US" sz="2300" dirty="0">
                <a:latin typeface="Times New Roman" panose="02020603050405020304" pitchFamily="18" charset="0"/>
                <a:ea typeface="Times New Roman" panose="02020603050405020304" pitchFamily="18" charset="0"/>
              </a:rPr>
              <a:t> sung </a:t>
            </a:r>
            <a:r>
              <a:rPr lang="en-US" sz="2300" dirty="0" err="1">
                <a:latin typeface="Times New Roman" panose="02020603050405020304" pitchFamily="18" charset="0"/>
                <a:ea typeface="Times New Roman" panose="02020603050405020304" pitchFamily="18" charset="0"/>
              </a:rPr>
              <a:t>một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điều</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của</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Nghị</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số</a:t>
            </a:r>
            <a:r>
              <a:rPr lang="en-US" sz="2300" dirty="0">
                <a:latin typeface="Times New Roman" panose="02020603050405020304" pitchFamily="18" charset="0"/>
                <a:ea typeface="Times New Roman" panose="02020603050405020304" pitchFamily="18" charset="0"/>
              </a:rPr>
              <a:t> 06/2022/NĐ-CP </a:t>
            </a:r>
            <a:r>
              <a:rPr lang="en-US" sz="2300" dirty="0" err="1">
                <a:latin typeface="Times New Roman" panose="02020603050405020304" pitchFamily="18" charset="0"/>
                <a:ea typeface="Times New Roman" panose="02020603050405020304" pitchFamily="18" charset="0"/>
              </a:rPr>
              <a:t>ngày</a:t>
            </a:r>
            <a:r>
              <a:rPr lang="en-US" sz="2300" dirty="0">
                <a:latin typeface="Times New Roman" panose="02020603050405020304" pitchFamily="18" charset="0"/>
                <a:ea typeface="Times New Roman" panose="02020603050405020304" pitchFamily="18" charset="0"/>
              </a:rPr>
              <a:t> 07/01/2022 </a:t>
            </a:r>
            <a:r>
              <a:rPr lang="en-US" sz="2300" dirty="0" err="1" smtClean="0">
                <a:latin typeface="Times New Roman" panose="02020603050405020304" pitchFamily="18" charset="0"/>
                <a:ea typeface="Times New Roman" panose="02020603050405020304" pitchFamily="18" charset="0"/>
              </a:rPr>
              <a:t>của</a:t>
            </a:r>
            <a:r>
              <a:rPr lang="en-US" sz="2300" dirty="0" smtClean="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Chính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phủ</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quy</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định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giảm</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nhẹ</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phát</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thải</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khí</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nhà</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kính</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và</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bảo</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vệ</a:t>
            </a:r>
            <a:r>
              <a:rPr lang="en-US" sz="2300" dirty="0">
                <a:latin typeface="Times New Roman" panose="02020603050405020304" pitchFamily="18" charset="0"/>
                <a:ea typeface="Times New Roman" panose="02020603050405020304" pitchFamily="18" charset="0"/>
              </a:rPr>
              <a:t> </a:t>
            </a:r>
            <a:r>
              <a:rPr lang="en-US" sz="2300" dirty="0" err="1">
                <a:latin typeface="Times New Roman" panose="02020603050405020304" pitchFamily="18" charset="0"/>
                <a:ea typeface="Times New Roman" panose="02020603050405020304" pitchFamily="18" charset="0"/>
              </a:rPr>
              <a:t>tầng</a:t>
            </a:r>
            <a:r>
              <a:rPr lang="en-US" sz="2300" dirty="0">
                <a:latin typeface="Times New Roman" panose="02020603050405020304" pitchFamily="18" charset="0"/>
                <a:ea typeface="Times New Roman" panose="02020603050405020304" pitchFamily="18" charset="0"/>
              </a:rPr>
              <a:t> </a:t>
            </a:r>
            <a:r>
              <a:rPr lang="en-US" sz="2300" dirty="0" smtClean="0">
                <a:latin typeface="Times New Roman" panose="02020603050405020304" pitchFamily="18" charset="0"/>
                <a:ea typeface="Times New Roman" panose="02020603050405020304" pitchFamily="18" charset="0"/>
              </a:rPr>
              <a:t>ô-</a:t>
            </a:r>
            <a:r>
              <a:rPr lang="en-US" sz="2300" dirty="0" err="1" smtClean="0">
                <a:latin typeface="Times New Roman" panose="02020603050405020304" pitchFamily="18" charset="0"/>
                <a:ea typeface="Times New Roman" panose="02020603050405020304" pitchFamily="18" charset="0"/>
              </a:rPr>
              <a:t>dôn</a:t>
            </a:r>
            <a:r>
              <a:rPr lang="en-US" sz="2300" dirty="0" smtClean="0">
                <a:latin typeface="Times New Roman" panose="02020603050405020304" pitchFamily="18" charset="0"/>
                <a:ea typeface="Times New Roman" panose="02020603050405020304" pitchFamily="18" charset="0"/>
              </a:rPr>
              <a:t>.</a:t>
            </a:r>
            <a:endParaRPr lang="en-US" sz="2300" dirty="0">
              <a:latin typeface="Times New Roman" panose="02020603050405020304" pitchFamily="18" charset="0"/>
              <a:ea typeface="Times New Roman" panose="02020603050405020304" pitchFamily="18" charset="0"/>
            </a:endParaRPr>
          </a:p>
          <a:p>
            <a:pPr marL="299085" marR="5080" lvl="0" indent="-287020">
              <a:lnSpc>
                <a:spcPct val="110000"/>
              </a:lnSpc>
              <a:spcBef>
                <a:spcPts val="100"/>
              </a:spcBef>
              <a:buClr>
                <a:srgbClr val="FF0000"/>
              </a:buClr>
              <a:buFont typeface="Arial MT"/>
              <a:buChar char="•"/>
              <a:tabLst>
                <a:tab pos="299085" algn="l"/>
                <a:tab pos="299720" algn="l"/>
              </a:tabLst>
              <a:defRPr/>
            </a:pPr>
            <a:endParaRPr lang="en-US" sz="1600" dirty="0" smtClean="0">
              <a:latin typeface="Times New Roman" panose="02020603050405020304" pitchFamily="18" charset="0"/>
              <a:ea typeface="Times New Roman" panose="02020603050405020304" pitchFamily="18" charset="0"/>
            </a:endParaRPr>
          </a:p>
          <a:p>
            <a:pPr marL="299085" marR="5080" lvl="0" indent="-287020">
              <a:lnSpc>
                <a:spcPct val="110000"/>
              </a:lnSpc>
              <a:spcBef>
                <a:spcPts val="100"/>
              </a:spcBef>
              <a:buClr>
                <a:srgbClr val="FF0000"/>
              </a:buClr>
              <a:buFont typeface="Arial MT"/>
              <a:buChar char="•"/>
              <a:tabLst>
                <a:tab pos="299085" algn="l"/>
                <a:tab pos="299720" algn="l"/>
              </a:tabLst>
              <a:defRPr/>
            </a:pPr>
            <a:endParaRPr sz="1600" spc="-5" dirty="0">
              <a:solidFill>
                <a:srgbClr val="404040"/>
              </a:solidFill>
              <a:latin typeface="Calibri"/>
              <a:cs typeface="Calibri"/>
            </a:endParaRPr>
          </a:p>
        </p:txBody>
      </p:sp>
      <p:sp>
        <p:nvSpPr>
          <p:cNvPr id="11" name="object 11"/>
          <p:cNvSpPr txBox="1"/>
          <p:nvPr/>
        </p:nvSpPr>
        <p:spPr>
          <a:xfrm>
            <a:off x="358304" y="2133600"/>
            <a:ext cx="2472124" cy="1028487"/>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10000"/>
              </a:lnSpc>
              <a:spcBef>
                <a:spcPts val="100"/>
              </a:spcBef>
              <a:spcAft>
                <a:spcPts val="0"/>
              </a:spcAft>
              <a:buClrTx/>
              <a:buSzTx/>
              <a:buFontTx/>
              <a:buNone/>
              <a:tabLst/>
              <a:defRPr/>
            </a:pPr>
            <a:r>
              <a:rPr kumimoji="0" lang="en-US" sz="3000" b="1" i="0" u="none" strike="noStrike" kern="1200" cap="none" spc="-20" normalizeH="0" baseline="0" noProof="0" dirty="0" smtClean="0">
                <a:ln>
                  <a:noFill/>
                </a:ln>
                <a:solidFill>
                  <a:srgbClr val="FFC000"/>
                </a:solidFill>
                <a:effectLst/>
                <a:uLnTx/>
                <a:uFillTx/>
                <a:latin typeface="Times New Roman" panose="02020603050405020304" pitchFamily="18" charset="0"/>
                <a:cs typeface="Times New Roman" panose="02020603050405020304" pitchFamily="18" charset="0"/>
              </a:rPr>
              <a:t>2. CĂN</a:t>
            </a:r>
            <a:r>
              <a:rPr kumimoji="0" lang="en-US" sz="3000" b="1" i="0" u="none" strike="noStrike" kern="1200" cap="none" spc="-20" normalizeH="0" noProof="0" dirty="0" smtClean="0">
                <a:ln>
                  <a:noFill/>
                </a:ln>
                <a:solidFill>
                  <a:srgbClr val="FFC000"/>
                </a:solidFill>
                <a:effectLst/>
                <a:uLnTx/>
                <a:uFillTx/>
                <a:latin typeface="Times New Roman" panose="02020603050405020304" pitchFamily="18" charset="0"/>
                <a:cs typeface="Times New Roman" panose="02020603050405020304" pitchFamily="18" charset="0"/>
              </a:rPr>
              <a:t> CỨ PHÁP LÝ</a:t>
            </a:r>
            <a:endParaRPr kumimoji="0" sz="3000" b="0" i="0" u="none" strike="noStrike" kern="1200" cap="none" spc="0" normalizeH="0" baseline="0" noProof="0" dirty="0">
              <a:ln>
                <a:noFill/>
              </a:ln>
              <a:solidFill>
                <a:srgbClr val="FFC000"/>
              </a:solidFill>
              <a:effectLst/>
              <a:uLnTx/>
              <a:uFillTx/>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95D57-E051-70D2-4E75-61F091322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BBDDF3-E3FC-925B-8E8B-1AFEF8F0D4DC}"/>
              </a:ext>
            </a:extLst>
          </p:cNvPr>
          <p:cNvSpPr>
            <a:spLocks noGrp="1"/>
          </p:cNvSpPr>
          <p:nvPr>
            <p:ph type="title"/>
          </p:nvPr>
        </p:nvSpPr>
        <p:spPr>
          <a:xfrm>
            <a:off x="609600" y="274638"/>
            <a:ext cx="8604738" cy="615462"/>
          </a:xfrm>
        </p:spPr>
        <p:txBody>
          <a:bodyPr>
            <a:noAutofit/>
          </a:bodyPr>
          <a:lstStyle/>
          <a:p>
            <a:pPr algn="l"/>
            <a:r>
              <a:rPr lang="en-US" sz="3600" b="1" dirty="0">
                <a:solidFill>
                  <a:srgbClr val="FF0000"/>
                </a:solidFill>
                <a:latin typeface="Times New Roman" panose="02020603050405020304" pitchFamily="18" charset="0"/>
                <a:cs typeface="Times New Roman" panose="02020603050405020304" pitchFamily="18" charset="0"/>
              </a:rPr>
              <a:t>3. </a:t>
            </a:r>
            <a:r>
              <a:rPr lang="vi-VN" sz="3600" b="1" dirty="0">
                <a:solidFill>
                  <a:srgbClr val="FF0000"/>
                </a:solidFill>
                <a:latin typeface="Times New Roman" panose="02020603050405020304" pitchFamily="18" charset="0"/>
                <a:cs typeface="Times New Roman" panose="02020603050405020304" pitchFamily="18" charset="0"/>
              </a:rPr>
              <a:t>PHẠM </a:t>
            </a:r>
            <a:r>
              <a:rPr lang="vi-VN" sz="3600" b="1" dirty="0">
                <a:solidFill>
                  <a:srgbClr val="FF0000"/>
                </a:solidFill>
              </a:rPr>
              <a:t>VI VÀ ĐỐI TƯỢNG ÁP DỤNG</a:t>
            </a:r>
            <a:endParaRPr lang="vi-VN" sz="3600" b="1" dirty="0">
              <a:solidFill>
                <a:srgbClr val="FF0000"/>
              </a:solidFill>
              <a:ea typeface="+mj-lt"/>
              <a:cs typeface="+mj-lt"/>
            </a:endParaRPr>
          </a:p>
        </p:txBody>
      </p:sp>
      <p:sp>
        <p:nvSpPr>
          <p:cNvPr id="3" name="Content Placeholder 2">
            <a:extLst>
              <a:ext uri="{FF2B5EF4-FFF2-40B4-BE49-F238E27FC236}">
                <a16:creationId xmlns:a16="http://schemas.microsoft.com/office/drawing/2014/main" id="{45C36041-0A0C-D6B3-FFA3-512D32587E91}"/>
              </a:ext>
            </a:extLst>
          </p:cNvPr>
          <p:cNvSpPr>
            <a:spLocks noGrp="1"/>
          </p:cNvSpPr>
          <p:nvPr>
            <p:ph idx="1"/>
          </p:nvPr>
        </p:nvSpPr>
        <p:spPr>
          <a:xfrm>
            <a:off x="36286" y="1143424"/>
            <a:ext cx="12155714" cy="5732719"/>
          </a:xfrm>
        </p:spPr>
        <p:txBody>
          <a:bodyPr vert="horz" lIns="91440" tIns="45720" rIns="91440" bIns="45720" rtlCol="0" anchor="t">
            <a:normAutofit fontScale="25000" lnSpcReduction="20000"/>
          </a:bodyPr>
          <a:lstStyle/>
          <a:p>
            <a:pPr marL="0" indent="0">
              <a:lnSpc>
                <a:spcPct val="170000"/>
              </a:lnSpc>
              <a:spcBef>
                <a:spcPts val="600"/>
              </a:spcBef>
              <a:spcAft>
                <a:spcPts val="600"/>
              </a:spcAft>
              <a:buNone/>
            </a:pPr>
            <a:r>
              <a:rPr lang="vi-VN" sz="9600" b="1" dirty="0">
                <a:solidFill>
                  <a:srgbClr val="0F5AAF"/>
                </a:solidFill>
                <a:latin typeface="Times New Roman" panose="02020603050405020304" pitchFamily="18" charset="0"/>
                <a:cs typeface="Times New Roman" panose="02020603050405020304" pitchFamily="18" charset="0"/>
              </a:rPr>
              <a:t>Phạm vi điều chỉnh</a:t>
            </a:r>
          </a:p>
          <a:p>
            <a:pPr algn="just">
              <a:lnSpc>
                <a:spcPct val="170000"/>
              </a:lnSpc>
              <a:spcBef>
                <a:spcPts val="600"/>
              </a:spcBef>
              <a:spcAft>
                <a:spcPts val="600"/>
              </a:spcAft>
            </a:pPr>
            <a:r>
              <a:rPr lang="en-US" sz="9600" dirty="0">
                <a:latin typeface="Times New Roman" panose="02020603050405020304" pitchFamily="18" charset="0"/>
                <a:cs typeface="Times New Roman" panose="02020603050405020304" pitchFamily="18" charset="0"/>
              </a:rPr>
              <a:t>	</a:t>
            </a:r>
            <a:r>
              <a:rPr lang="vi-VN" sz="9600" dirty="0" smtClean="0">
                <a:latin typeface="Times New Roman" panose="02020603050405020304" pitchFamily="18" charset="0"/>
                <a:cs typeface="Times New Roman" panose="02020603050405020304" pitchFamily="18" charset="0"/>
              </a:rPr>
              <a:t>Quy </a:t>
            </a:r>
            <a:r>
              <a:rPr lang="vi-VN" sz="9600" dirty="0">
                <a:latin typeface="Times New Roman" panose="02020603050405020304" pitchFamily="18" charset="0"/>
                <a:cs typeface="Times New Roman" panose="02020603050405020304" pitchFamily="18" charset="0"/>
              </a:rPr>
              <a:t>định nguyên tắc, nội dung, trách nhiệm và cơ chế phối </a:t>
            </a:r>
            <a:r>
              <a:rPr lang="vi-VN" sz="9600" dirty="0" smtClean="0">
                <a:latin typeface="Times New Roman" panose="02020603050405020304" pitchFamily="18" charset="0"/>
                <a:cs typeface="Times New Roman" panose="02020603050405020304" pitchFamily="18" charset="0"/>
              </a:rPr>
              <a:t>hợp</a:t>
            </a:r>
            <a:r>
              <a:rPr lang="en-US" sz="9600" dirty="0" smtClean="0">
                <a:latin typeface="Times New Roman" panose="02020603050405020304" pitchFamily="18" charset="0"/>
                <a:cs typeface="Times New Roman" panose="02020603050405020304" pitchFamily="18" charset="0"/>
              </a:rPr>
              <a:t> </a:t>
            </a:r>
            <a:r>
              <a:rPr lang="en-US" sz="9600" dirty="0" err="1" smtClean="0">
                <a:latin typeface="Times New Roman" panose="02020603050405020304" pitchFamily="18" charset="0"/>
                <a:cs typeface="Times New Roman" panose="02020603050405020304" pitchFamily="18" charset="0"/>
              </a:rPr>
              <a:t>giữa</a:t>
            </a:r>
            <a:r>
              <a:rPr lang="en-US" sz="9600" dirty="0" smtClean="0">
                <a:latin typeface="Times New Roman" panose="02020603050405020304" pitchFamily="18" charset="0"/>
                <a:cs typeface="Times New Roman" panose="02020603050405020304" pitchFamily="18" charset="0"/>
              </a:rPr>
              <a:t> c</a:t>
            </a:r>
            <a:r>
              <a:rPr lang="vi-VN" sz="9600" dirty="0" smtClean="0">
                <a:latin typeface="Times New Roman" panose="02020603050405020304" pitchFamily="18" charset="0"/>
                <a:cs typeface="Times New Roman" panose="02020603050405020304" pitchFamily="18" charset="0"/>
              </a:rPr>
              <a:t>ác </a:t>
            </a:r>
            <a:r>
              <a:rPr lang="vi-VN" sz="9600" dirty="0">
                <a:latin typeface="Times New Roman" panose="02020603050405020304" pitchFamily="18" charset="0"/>
                <a:cs typeface="Times New Roman" panose="02020603050405020304" pitchFamily="18" charset="0"/>
              </a:rPr>
              <a:t>sở, ban, </a:t>
            </a:r>
            <a:r>
              <a:rPr lang="vi-VN" sz="9600" dirty="0" smtClean="0">
                <a:latin typeface="Times New Roman" panose="02020603050405020304" pitchFamily="18" charset="0"/>
                <a:cs typeface="Times New Roman" panose="02020603050405020304" pitchFamily="18" charset="0"/>
              </a:rPr>
              <a:t>ngành</a:t>
            </a:r>
            <a:r>
              <a:rPr lang="en-US" sz="9600" dirty="0" smtClean="0">
                <a:latin typeface="Times New Roman" panose="02020603050405020304" pitchFamily="18" charset="0"/>
                <a:cs typeface="Times New Roman" panose="02020603050405020304" pitchFamily="18" charset="0"/>
              </a:rPr>
              <a:t>, </a:t>
            </a:r>
            <a:r>
              <a:rPr lang="en-US" sz="9600" dirty="0" err="1" smtClean="0">
                <a:latin typeface="Times New Roman" panose="02020603050405020304" pitchFamily="18" charset="0"/>
                <a:cs typeface="Times New Roman" panose="02020603050405020304" pitchFamily="18" charset="0"/>
              </a:rPr>
              <a:t>đơn</a:t>
            </a:r>
            <a:r>
              <a:rPr lang="en-US" sz="9600" dirty="0" smtClean="0">
                <a:latin typeface="Times New Roman" panose="02020603050405020304" pitchFamily="18" charset="0"/>
                <a:cs typeface="Times New Roman" panose="02020603050405020304" pitchFamily="18" charset="0"/>
              </a:rPr>
              <a:t> </a:t>
            </a:r>
            <a:r>
              <a:rPr lang="en-US" sz="9600" dirty="0" err="1" smtClean="0">
                <a:latin typeface="Times New Roman" panose="02020603050405020304" pitchFamily="18" charset="0"/>
                <a:cs typeface="Times New Roman" panose="02020603050405020304" pitchFamily="18" charset="0"/>
              </a:rPr>
              <a:t>vị</a:t>
            </a:r>
            <a:r>
              <a:rPr lang="en-US" sz="9600" dirty="0" smtClean="0">
                <a:latin typeface="Times New Roman" panose="02020603050405020304" pitchFamily="18" charset="0"/>
                <a:cs typeface="Times New Roman" panose="02020603050405020304" pitchFamily="18" charset="0"/>
              </a:rPr>
              <a:t> </a:t>
            </a:r>
            <a:r>
              <a:rPr lang="vi-VN" sz="9600" dirty="0" smtClean="0">
                <a:latin typeface="Times New Roman" panose="02020603050405020304" pitchFamily="18" charset="0"/>
                <a:cs typeface="Times New Roman" panose="02020603050405020304" pitchFamily="18" charset="0"/>
              </a:rPr>
              <a:t>trực </a:t>
            </a:r>
            <a:r>
              <a:rPr lang="vi-VN" sz="9600" dirty="0">
                <a:latin typeface="Times New Roman" panose="02020603050405020304" pitchFamily="18" charset="0"/>
                <a:cs typeface="Times New Roman" panose="02020603050405020304" pitchFamily="18" charset="0"/>
              </a:rPr>
              <a:t>thuộc UBND thành </a:t>
            </a:r>
            <a:r>
              <a:rPr lang="vi-VN" sz="9600" dirty="0" smtClean="0">
                <a:latin typeface="Times New Roman" panose="02020603050405020304" pitchFamily="18" charset="0"/>
                <a:cs typeface="Times New Roman" panose="02020603050405020304" pitchFamily="18" charset="0"/>
              </a:rPr>
              <a:t>phố</a:t>
            </a:r>
            <a:r>
              <a:rPr lang="en-US" sz="9600" dirty="0" smtClean="0">
                <a:latin typeface="Times New Roman" panose="02020603050405020304" pitchFamily="18" charset="0"/>
                <a:cs typeface="Times New Roman" panose="02020603050405020304" pitchFamily="18" charset="0"/>
              </a:rPr>
              <a:t>; </a:t>
            </a:r>
            <a:r>
              <a:rPr lang="vi-VN" sz="9600" dirty="0" smtClean="0">
                <a:latin typeface="Times New Roman" panose="02020603050405020304" pitchFamily="18" charset="0"/>
                <a:cs typeface="Times New Roman" panose="02020603050405020304" pitchFamily="18" charset="0"/>
              </a:rPr>
              <a:t>UBND </a:t>
            </a:r>
            <a:r>
              <a:rPr lang="vi-VN" sz="9600" dirty="0">
                <a:latin typeface="Times New Roman" panose="02020603050405020304" pitchFamily="18" charset="0"/>
                <a:cs typeface="Times New Roman" panose="02020603050405020304" pitchFamily="18" charset="0"/>
              </a:rPr>
              <a:t>cấp </a:t>
            </a:r>
            <a:r>
              <a:rPr lang="vi-VN" sz="9600" dirty="0" smtClean="0">
                <a:latin typeface="Times New Roman" panose="02020603050405020304" pitchFamily="18" charset="0"/>
                <a:cs typeface="Times New Roman" panose="02020603050405020304" pitchFamily="18" charset="0"/>
              </a:rPr>
              <a:t>xã</a:t>
            </a:r>
            <a:r>
              <a:rPr lang="en-US" sz="9600" dirty="0" smtClean="0">
                <a:latin typeface="Times New Roman" panose="02020603050405020304" pitchFamily="18" charset="0"/>
                <a:cs typeface="Times New Roman" panose="02020603050405020304" pitchFamily="18" charset="0"/>
              </a:rPr>
              <a:t> </a:t>
            </a:r>
            <a:r>
              <a:rPr lang="en-US" sz="9600" dirty="0" err="1" smtClean="0">
                <a:latin typeface="Times New Roman" panose="02020603050405020304" pitchFamily="18" charset="0"/>
                <a:cs typeface="Times New Roman" panose="02020603050405020304" pitchFamily="18" charset="0"/>
              </a:rPr>
              <a:t>và</a:t>
            </a:r>
            <a:r>
              <a:rPr lang="en-US" sz="9600" dirty="0" smtClean="0">
                <a:latin typeface="Times New Roman" panose="02020603050405020304" pitchFamily="18" charset="0"/>
                <a:cs typeface="Times New Roman" panose="02020603050405020304" pitchFamily="18" charset="0"/>
              </a:rPr>
              <a:t> </a:t>
            </a:r>
            <a:r>
              <a:rPr lang="vi-VN" sz="9600" dirty="0" smtClean="0">
                <a:latin typeface="Times New Roman" panose="02020603050405020304" pitchFamily="18" charset="0"/>
                <a:cs typeface="Times New Roman" panose="02020603050405020304" pitchFamily="18" charset="0"/>
              </a:rPr>
              <a:t>các </a:t>
            </a:r>
            <a:r>
              <a:rPr lang="vi-VN" sz="9600" dirty="0">
                <a:latin typeface="Times New Roman" panose="02020603050405020304" pitchFamily="18" charset="0"/>
                <a:cs typeface="Times New Roman" panose="02020603050405020304" pitchFamily="18" charset="0"/>
              </a:rPr>
              <a:t>đơn vị, tổ chức, cá nhân </a:t>
            </a:r>
            <a:r>
              <a:rPr lang="en-US" sz="9600" dirty="0" err="1" smtClean="0">
                <a:latin typeface="Times New Roman" panose="02020603050405020304" pitchFamily="18" charset="0"/>
                <a:cs typeface="Times New Roman" panose="02020603050405020304" pitchFamily="18" charset="0"/>
              </a:rPr>
              <a:t>có</a:t>
            </a:r>
            <a:r>
              <a:rPr lang="en-US" sz="9600" dirty="0" smtClean="0">
                <a:latin typeface="Times New Roman" panose="02020603050405020304" pitchFamily="18" charset="0"/>
                <a:cs typeface="Times New Roman" panose="02020603050405020304" pitchFamily="18" charset="0"/>
              </a:rPr>
              <a:t> </a:t>
            </a:r>
            <a:r>
              <a:rPr lang="vi-VN" sz="9600" dirty="0" smtClean="0">
                <a:latin typeface="Times New Roman" panose="02020603050405020304" pitchFamily="18" charset="0"/>
                <a:cs typeface="Times New Roman" panose="02020603050405020304" pitchFamily="18" charset="0"/>
              </a:rPr>
              <a:t>liên quan</a:t>
            </a:r>
            <a:r>
              <a:rPr lang="en-US" sz="9600" dirty="0" smtClean="0">
                <a:latin typeface="Times New Roman" panose="02020603050405020304" pitchFamily="18" charset="0"/>
                <a:cs typeface="Times New Roman" panose="02020603050405020304" pitchFamily="18" charset="0"/>
              </a:rPr>
              <a:t> </a:t>
            </a:r>
            <a:r>
              <a:rPr lang="en-US" sz="9600" dirty="0" err="1" smtClean="0">
                <a:latin typeface="Times New Roman" panose="02020603050405020304" pitchFamily="18" charset="0"/>
                <a:cs typeface="Times New Roman" panose="02020603050405020304" pitchFamily="18" charset="0"/>
              </a:rPr>
              <a:t>trong</a:t>
            </a:r>
            <a:r>
              <a:rPr lang="en-US" sz="9600" dirty="0" smtClean="0">
                <a:latin typeface="Times New Roman" panose="02020603050405020304" pitchFamily="18" charset="0"/>
                <a:cs typeface="Times New Roman" panose="02020603050405020304" pitchFamily="18" charset="0"/>
              </a:rPr>
              <a:t> </a:t>
            </a:r>
            <a:r>
              <a:rPr lang="en-US" sz="9600" dirty="0" err="1" smtClean="0">
                <a:latin typeface="Times New Roman" panose="02020603050405020304" pitchFamily="18" charset="0"/>
                <a:cs typeface="Times New Roman" panose="02020603050405020304" pitchFamily="18" charset="0"/>
              </a:rPr>
              <a:t>quản</a:t>
            </a:r>
            <a:r>
              <a:rPr lang="en-US" sz="9600" dirty="0" smtClean="0">
                <a:latin typeface="Times New Roman" panose="02020603050405020304" pitchFamily="18" charset="0"/>
                <a:cs typeface="Times New Roman" panose="02020603050405020304" pitchFamily="18" charset="0"/>
              </a:rPr>
              <a:t> </a:t>
            </a:r>
            <a:r>
              <a:rPr lang="vi-VN" sz="9600" dirty="0" smtClean="0">
                <a:latin typeface="Times New Roman" panose="02020603050405020304" pitchFamily="18" charset="0"/>
                <a:cs typeface="Times New Roman" panose="02020603050405020304" pitchFamily="18" charset="0"/>
              </a:rPr>
              <a:t>lý </a:t>
            </a:r>
            <a:r>
              <a:rPr lang="vi-VN" sz="9600" dirty="0">
                <a:latin typeface="Times New Roman" panose="02020603050405020304" pitchFamily="18" charset="0"/>
                <a:cs typeface="Times New Roman" panose="02020603050405020304" pitchFamily="18" charset="0"/>
              </a:rPr>
              <a:t>nhà nước về kiểm kê và giảm nhẹ phát thải khí nhà kính tại Hải Phòng.</a:t>
            </a:r>
          </a:p>
          <a:p>
            <a:pPr marL="0" indent="0">
              <a:lnSpc>
                <a:spcPct val="170000"/>
              </a:lnSpc>
              <a:spcBef>
                <a:spcPts val="600"/>
              </a:spcBef>
              <a:spcAft>
                <a:spcPts val="600"/>
              </a:spcAft>
              <a:buNone/>
            </a:pPr>
            <a:r>
              <a:rPr lang="vi-VN" sz="9600" b="1" dirty="0">
                <a:solidFill>
                  <a:srgbClr val="0F5AAF"/>
                </a:solidFill>
                <a:latin typeface="Times New Roman" panose="02020603050405020304" pitchFamily="18" charset="0"/>
                <a:cs typeface="Times New Roman" panose="02020603050405020304" pitchFamily="18" charset="0"/>
              </a:rPr>
              <a:t>Đối tượng áp dụng</a:t>
            </a:r>
          </a:p>
          <a:p>
            <a:pPr lvl="1" algn="just">
              <a:lnSpc>
                <a:spcPct val="170000"/>
              </a:lnSpc>
              <a:spcBef>
                <a:spcPts val="600"/>
              </a:spcBef>
              <a:spcAft>
                <a:spcPts val="600"/>
              </a:spcAft>
            </a:pPr>
            <a:r>
              <a:rPr lang="en-US" sz="9600" dirty="0" smtClean="0">
                <a:latin typeface="Times New Roman" panose="02020603050405020304" pitchFamily="18" charset="0"/>
                <a:cs typeface="Times New Roman" panose="02020603050405020304" pitchFamily="18" charset="0"/>
              </a:rPr>
              <a:t>	+ </a:t>
            </a:r>
            <a:r>
              <a:rPr lang="vi-VN" sz="9600" dirty="0">
                <a:latin typeface="Times New Roman" panose="02020603050405020304" pitchFamily="18" charset="0"/>
                <a:cs typeface="Times New Roman" panose="02020603050405020304" pitchFamily="18" charset="0"/>
              </a:rPr>
              <a:t>Các sở, ban, ngành</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đơn</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vị</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trực thuộc UBND thành phố.</a:t>
            </a:r>
          </a:p>
          <a:p>
            <a:pPr lvl="1" algn="just">
              <a:lnSpc>
                <a:spcPct val="170000"/>
              </a:lnSpc>
              <a:spcBef>
                <a:spcPts val="600"/>
              </a:spcBef>
              <a:spcAft>
                <a:spcPts val="600"/>
              </a:spcAft>
            </a:pPr>
            <a:r>
              <a:rPr lang="en-US" sz="9600" dirty="0">
                <a:latin typeface="Times New Roman" panose="02020603050405020304" pitchFamily="18" charset="0"/>
                <a:cs typeface="Times New Roman" panose="02020603050405020304" pitchFamily="18" charset="0"/>
              </a:rPr>
              <a:t>	</a:t>
            </a:r>
            <a:r>
              <a:rPr lang="en-US" sz="9600" dirty="0" smtClean="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UBND cấp xã</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và</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các đơn vị, tổ chức, cá nhân </a:t>
            </a:r>
            <a:r>
              <a:rPr lang="en-US" sz="9600" dirty="0" err="1">
                <a:latin typeface="Times New Roman" panose="02020603050405020304" pitchFamily="18" charset="0"/>
                <a:cs typeface="Times New Roman" panose="02020603050405020304" pitchFamily="18" charset="0"/>
              </a:rPr>
              <a:t>có</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liên quan</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trong</a:t>
            </a:r>
            <a:r>
              <a:rPr lang="en-US" sz="9600" dirty="0">
                <a:latin typeface="Times New Roman" panose="02020603050405020304" pitchFamily="18" charset="0"/>
                <a:cs typeface="Times New Roman" panose="02020603050405020304" pitchFamily="18" charset="0"/>
              </a:rPr>
              <a:t> </a:t>
            </a:r>
            <a:r>
              <a:rPr lang="en-US" sz="9600" dirty="0" err="1">
                <a:latin typeface="Times New Roman" panose="02020603050405020304" pitchFamily="18" charset="0"/>
                <a:cs typeface="Times New Roman" panose="02020603050405020304" pitchFamily="18" charset="0"/>
              </a:rPr>
              <a:t>quản</a:t>
            </a:r>
            <a:r>
              <a:rPr lang="en-US" sz="9600" dirty="0">
                <a:latin typeface="Times New Roman" panose="02020603050405020304" pitchFamily="18" charset="0"/>
                <a:cs typeface="Times New Roman" panose="02020603050405020304" pitchFamily="18" charset="0"/>
              </a:rPr>
              <a:t> </a:t>
            </a:r>
            <a:r>
              <a:rPr lang="vi-VN" sz="9600" dirty="0">
                <a:latin typeface="Times New Roman" panose="02020603050405020304" pitchFamily="18" charset="0"/>
                <a:cs typeface="Times New Roman" panose="02020603050405020304" pitchFamily="18" charset="0"/>
              </a:rPr>
              <a:t>lý nhà nước về kiểm kê và giảm nhẹ phát thải khí nhà kính tại Hải Phòng.</a:t>
            </a:r>
          </a:p>
          <a:p>
            <a:pPr marL="0" indent="0">
              <a:lnSpc>
                <a:spcPct val="150000"/>
              </a:lnSpc>
              <a:spcBef>
                <a:spcPts val="600"/>
              </a:spcBef>
              <a:spcAft>
                <a:spcPts val="600"/>
              </a:spcAft>
              <a:buNone/>
              <a:defRPr sz="1800"/>
            </a:pPr>
            <a:endParaRPr lang="vi-VN" sz="2000" dirty="0">
              <a:latin typeface="+mj-lt"/>
              <a:cs typeface="Arial"/>
            </a:endParaRPr>
          </a:p>
          <a:p>
            <a:pPr algn="l">
              <a:defRPr sz="1800"/>
            </a:pPr>
            <a:endParaRPr lang="en-US" sz="2000" dirty="0">
              <a:latin typeface="+mj-lt"/>
              <a:ea typeface="Calibri"/>
              <a:cs typeface="Calibri"/>
            </a:endParaRPr>
          </a:p>
          <a:p>
            <a:pPr>
              <a:defRPr sz="1800"/>
            </a:pPr>
            <a:endParaRPr lang="en-US" sz="2000" dirty="0">
              <a:latin typeface="+mj-lt"/>
              <a:ea typeface="Calibri"/>
              <a:cs typeface="Calibri"/>
            </a:endParaRPr>
          </a:p>
          <a:p>
            <a:pPr>
              <a:defRPr sz="1800"/>
            </a:pPr>
            <a:endParaRPr lang="vi-VN" sz="2000" dirty="0">
              <a:latin typeface="+mj-lt"/>
              <a:ea typeface="Calibri"/>
              <a:cs typeface="Calibri"/>
            </a:endParaRPr>
          </a:p>
        </p:txBody>
      </p:sp>
    </p:spTree>
    <p:extLst>
      <p:ext uri="{BB962C8B-B14F-4D97-AF65-F5344CB8AC3E}">
        <p14:creationId xmlns:p14="http://schemas.microsoft.com/office/powerpoint/2010/main" val="42197831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1968988" y="2422270"/>
            <a:ext cx="218440" cy="646430"/>
          </a:xfrm>
          <a:custGeom>
            <a:avLst/>
            <a:gdLst/>
            <a:ahLst/>
            <a:cxnLst/>
            <a:rect l="l" t="t" r="r" b="b"/>
            <a:pathLst>
              <a:path w="218440" h="646430">
                <a:moveTo>
                  <a:pt x="217931" y="0"/>
                </a:moveTo>
                <a:lnTo>
                  <a:pt x="196069" y="48133"/>
                </a:lnTo>
                <a:lnTo>
                  <a:pt x="174902" y="96202"/>
                </a:lnTo>
                <a:lnTo>
                  <a:pt x="113261" y="239479"/>
                </a:lnTo>
                <a:lnTo>
                  <a:pt x="92559" y="286750"/>
                </a:lnTo>
                <a:lnTo>
                  <a:pt x="71392" y="333687"/>
                </a:lnTo>
                <a:lnTo>
                  <a:pt x="49529" y="380238"/>
                </a:lnTo>
                <a:lnTo>
                  <a:pt x="38673" y="433976"/>
                </a:lnTo>
                <a:lnTo>
                  <a:pt x="29242" y="486995"/>
                </a:lnTo>
                <a:lnTo>
                  <a:pt x="20287" y="539764"/>
                </a:lnTo>
                <a:lnTo>
                  <a:pt x="10856" y="592752"/>
                </a:lnTo>
                <a:lnTo>
                  <a:pt x="0" y="646429"/>
                </a:lnTo>
                <a:lnTo>
                  <a:pt x="7274" y="632215"/>
                </a:lnTo>
                <a:lnTo>
                  <a:pt x="13620" y="617966"/>
                </a:lnTo>
                <a:lnTo>
                  <a:pt x="18109" y="603692"/>
                </a:lnTo>
                <a:lnTo>
                  <a:pt x="19811" y="589406"/>
                </a:lnTo>
                <a:lnTo>
                  <a:pt x="88787" y="446992"/>
                </a:lnTo>
                <a:lnTo>
                  <a:pt x="133683" y="352585"/>
                </a:lnTo>
                <a:lnTo>
                  <a:pt x="155560" y="305651"/>
                </a:lnTo>
                <a:lnTo>
                  <a:pt x="176949" y="258946"/>
                </a:lnTo>
                <a:lnTo>
                  <a:pt x="197766" y="212507"/>
                </a:lnTo>
                <a:lnTo>
                  <a:pt x="217931" y="166369"/>
                </a:lnTo>
                <a:lnTo>
                  <a:pt x="217931" y="0"/>
                </a:lnTo>
                <a:close/>
              </a:path>
            </a:pathLst>
          </a:custGeom>
          <a:solidFill>
            <a:srgbClr val="C5CDD1"/>
          </a:solidFill>
        </p:spPr>
        <p:txBody>
          <a:bodyPr wrap="square" lIns="0" tIns="0" rIns="0" bIns="0" rtlCol="0"/>
          <a:lstStyle/>
          <a:p>
            <a:endParaRPr/>
          </a:p>
        </p:txBody>
      </p:sp>
      <p:sp>
        <p:nvSpPr>
          <p:cNvPr id="3" name="object 3"/>
          <p:cNvSpPr/>
          <p:nvPr/>
        </p:nvSpPr>
        <p:spPr>
          <a:xfrm>
            <a:off x="10507471" y="3022600"/>
            <a:ext cx="1401445" cy="2397760"/>
          </a:xfrm>
          <a:custGeom>
            <a:avLst/>
            <a:gdLst/>
            <a:ahLst/>
            <a:cxnLst/>
            <a:rect l="l" t="t" r="r" b="b"/>
            <a:pathLst>
              <a:path w="1401445" h="2397760">
                <a:moveTo>
                  <a:pt x="1400936" y="0"/>
                </a:moveTo>
                <a:lnTo>
                  <a:pt x="1357930" y="87829"/>
                </a:lnTo>
                <a:lnTo>
                  <a:pt x="1314243" y="175575"/>
                </a:lnTo>
                <a:lnTo>
                  <a:pt x="1269858" y="263232"/>
                </a:lnTo>
                <a:lnTo>
                  <a:pt x="1224758" y="350798"/>
                </a:lnTo>
                <a:lnTo>
                  <a:pt x="1178924" y="438267"/>
                </a:lnTo>
                <a:lnTo>
                  <a:pt x="1132338" y="525636"/>
                </a:lnTo>
                <a:lnTo>
                  <a:pt x="1084984" y="612900"/>
                </a:lnTo>
                <a:lnTo>
                  <a:pt x="1036844" y="700057"/>
                </a:lnTo>
                <a:lnTo>
                  <a:pt x="987899" y="787101"/>
                </a:lnTo>
                <a:lnTo>
                  <a:pt x="938133" y="874029"/>
                </a:lnTo>
                <a:lnTo>
                  <a:pt x="887527" y="960837"/>
                </a:lnTo>
                <a:lnTo>
                  <a:pt x="836064" y="1047520"/>
                </a:lnTo>
                <a:lnTo>
                  <a:pt x="783727" y="1134075"/>
                </a:lnTo>
                <a:lnTo>
                  <a:pt x="730496" y="1220499"/>
                </a:lnTo>
                <a:lnTo>
                  <a:pt x="676356" y="1306786"/>
                </a:lnTo>
                <a:lnTo>
                  <a:pt x="621288" y="1392932"/>
                </a:lnTo>
                <a:lnTo>
                  <a:pt x="565275" y="1478935"/>
                </a:lnTo>
                <a:lnTo>
                  <a:pt x="508299" y="1564789"/>
                </a:lnTo>
                <a:lnTo>
                  <a:pt x="393736" y="1734198"/>
                </a:lnTo>
                <a:lnTo>
                  <a:pt x="336082" y="1817837"/>
                </a:lnTo>
                <a:lnTo>
                  <a:pt x="277374" y="1901338"/>
                </a:lnTo>
                <a:lnTo>
                  <a:pt x="217606" y="1984633"/>
                </a:lnTo>
                <a:lnTo>
                  <a:pt x="187323" y="2026182"/>
                </a:lnTo>
                <a:lnTo>
                  <a:pt x="156774" y="2067654"/>
                </a:lnTo>
                <a:lnTo>
                  <a:pt x="125957" y="2109039"/>
                </a:lnTo>
                <a:lnTo>
                  <a:pt x="94872" y="2150331"/>
                </a:lnTo>
                <a:lnTo>
                  <a:pt x="63517" y="2191520"/>
                </a:lnTo>
                <a:lnTo>
                  <a:pt x="31894" y="2232597"/>
                </a:lnTo>
                <a:lnTo>
                  <a:pt x="0" y="2273554"/>
                </a:lnTo>
                <a:lnTo>
                  <a:pt x="5800" y="2304919"/>
                </a:lnTo>
                <a:lnTo>
                  <a:pt x="8778" y="2335403"/>
                </a:lnTo>
                <a:lnTo>
                  <a:pt x="9876" y="2365886"/>
                </a:lnTo>
                <a:lnTo>
                  <a:pt x="10032" y="2397252"/>
                </a:lnTo>
                <a:lnTo>
                  <a:pt x="41537" y="2356822"/>
                </a:lnTo>
                <a:lnTo>
                  <a:pt x="72690" y="2316388"/>
                </a:lnTo>
                <a:lnTo>
                  <a:pt x="103513" y="2275944"/>
                </a:lnTo>
                <a:lnTo>
                  <a:pt x="134027" y="2235485"/>
                </a:lnTo>
                <a:lnTo>
                  <a:pt x="194211" y="2154503"/>
                </a:lnTo>
                <a:lnTo>
                  <a:pt x="253406" y="2073401"/>
                </a:lnTo>
                <a:lnTo>
                  <a:pt x="311780" y="1992141"/>
                </a:lnTo>
                <a:lnTo>
                  <a:pt x="369499" y="1910682"/>
                </a:lnTo>
                <a:lnTo>
                  <a:pt x="426728" y="1828984"/>
                </a:lnTo>
                <a:lnTo>
                  <a:pt x="540384" y="1664716"/>
                </a:lnTo>
                <a:lnTo>
                  <a:pt x="597976" y="1577141"/>
                </a:lnTo>
                <a:lnTo>
                  <a:pt x="654603" y="1489345"/>
                </a:lnTo>
                <a:lnTo>
                  <a:pt x="710299" y="1401341"/>
                </a:lnTo>
                <a:lnTo>
                  <a:pt x="765094" y="1313147"/>
                </a:lnTo>
                <a:lnTo>
                  <a:pt x="819021" y="1224776"/>
                </a:lnTo>
                <a:lnTo>
                  <a:pt x="872112" y="1136246"/>
                </a:lnTo>
                <a:lnTo>
                  <a:pt x="924398" y="1047571"/>
                </a:lnTo>
                <a:lnTo>
                  <a:pt x="975912" y="958767"/>
                </a:lnTo>
                <a:lnTo>
                  <a:pt x="1026685" y="869850"/>
                </a:lnTo>
                <a:lnTo>
                  <a:pt x="1076750" y="780834"/>
                </a:lnTo>
                <a:lnTo>
                  <a:pt x="1126138" y="691736"/>
                </a:lnTo>
                <a:lnTo>
                  <a:pt x="1174881" y="602572"/>
                </a:lnTo>
                <a:lnTo>
                  <a:pt x="1223011" y="513356"/>
                </a:lnTo>
                <a:lnTo>
                  <a:pt x="1270561" y="424105"/>
                </a:lnTo>
                <a:lnTo>
                  <a:pt x="1340866" y="290195"/>
                </a:lnTo>
                <a:lnTo>
                  <a:pt x="1400936" y="0"/>
                </a:lnTo>
                <a:close/>
              </a:path>
            </a:pathLst>
          </a:custGeom>
          <a:solidFill>
            <a:srgbClr val="C5CDD1"/>
          </a:solidFill>
        </p:spPr>
        <p:txBody>
          <a:bodyPr wrap="square" lIns="0" tIns="0" rIns="0" bIns="0" rtlCol="0"/>
          <a:lstStyle/>
          <a:p>
            <a:endParaRPr/>
          </a:p>
        </p:txBody>
      </p:sp>
      <p:sp>
        <p:nvSpPr>
          <p:cNvPr id="4" name="object 4"/>
          <p:cNvSpPr/>
          <p:nvPr/>
        </p:nvSpPr>
        <p:spPr>
          <a:xfrm>
            <a:off x="9118600" y="3068700"/>
            <a:ext cx="2850515" cy="3784600"/>
          </a:xfrm>
          <a:custGeom>
            <a:avLst/>
            <a:gdLst/>
            <a:ahLst/>
            <a:cxnLst/>
            <a:rect l="l" t="t" r="r" b="b"/>
            <a:pathLst>
              <a:path w="2850515" h="3784600">
                <a:moveTo>
                  <a:pt x="989203" y="3409365"/>
                </a:moveTo>
                <a:lnTo>
                  <a:pt x="953033" y="3447694"/>
                </a:lnTo>
                <a:lnTo>
                  <a:pt x="880478" y="3523615"/>
                </a:lnTo>
                <a:lnTo>
                  <a:pt x="843965" y="3561270"/>
                </a:lnTo>
                <a:lnTo>
                  <a:pt x="807224" y="3598735"/>
                </a:lnTo>
                <a:lnTo>
                  <a:pt x="770166" y="3636073"/>
                </a:lnTo>
                <a:lnTo>
                  <a:pt x="732751" y="3673297"/>
                </a:lnTo>
                <a:lnTo>
                  <a:pt x="694918" y="3710419"/>
                </a:lnTo>
                <a:lnTo>
                  <a:pt x="656590" y="3747503"/>
                </a:lnTo>
                <a:lnTo>
                  <a:pt x="617728" y="3784549"/>
                </a:lnTo>
                <a:lnTo>
                  <a:pt x="708152" y="3784549"/>
                </a:lnTo>
                <a:lnTo>
                  <a:pt x="744207" y="3743388"/>
                </a:lnTo>
                <a:lnTo>
                  <a:pt x="778865" y="3702177"/>
                </a:lnTo>
                <a:lnTo>
                  <a:pt x="812190" y="3660902"/>
                </a:lnTo>
                <a:lnTo>
                  <a:pt x="844296" y="3619500"/>
                </a:lnTo>
                <a:lnTo>
                  <a:pt x="875245" y="3577945"/>
                </a:lnTo>
                <a:lnTo>
                  <a:pt x="905129" y="3536188"/>
                </a:lnTo>
                <a:lnTo>
                  <a:pt x="934021" y="3494201"/>
                </a:lnTo>
                <a:lnTo>
                  <a:pt x="962025" y="3451949"/>
                </a:lnTo>
                <a:lnTo>
                  <a:pt x="989203" y="3409365"/>
                </a:lnTo>
                <a:close/>
              </a:path>
              <a:path w="2850515" h="3784600">
                <a:moveTo>
                  <a:pt x="1320165" y="2318512"/>
                </a:moveTo>
                <a:lnTo>
                  <a:pt x="1303477" y="2346210"/>
                </a:lnTo>
                <a:lnTo>
                  <a:pt x="1283970" y="2372601"/>
                </a:lnTo>
                <a:lnTo>
                  <a:pt x="1262545" y="2398115"/>
                </a:lnTo>
                <a:lnTo>
                  <a:pt x="1240155" y="2423160"/>
                </a:lnTo>
                <a:lnTo>
                  <a:pt x="1210017" y="2461895"/>
                </a:lnTo>
                <a:lnTo>
                  <a:pt x="1179614" y="2500566"/>
                </a:lnTo>
                <a:lnTo>
                  <a:pt x="1148943" y="2539161"/>
                </a:lnTo>
                <a:lnTo>
                  <a:pt x="1086764" y="2616174"/>
                </a:lnTo>
                <a:lnTo>
                  <a:pt x="1023505" y="2692920"/>
                </a:lnTo>
                <a:lnTo>
                  <a:pt x="959142" y="2769400"/>
                </a:lnTo>
                <a:lnTo>
                  <a:pt x="893686" y="2845638"/>
                </a:lnTo>
                <a:lnTo>
                  <a:pt x="827151" y="2921597"/>
                </a:lnTo>
                <a:lnTo>
                  <a:pt x="759523" y="2997301"/>
                </a:lnTo>
                <a:lnTo>
                  <a:pt x="690816" y="3072752"/>
                </a:lnTo>
                <a:lnTo>
                  <a:pt x="621030" y="3147949"/>
                </a:lnTo>
                <a:lnTo>
                  <a:pt x="550164" y="3222866"/>
                </a:lnTo>
                <a:lnTo>
                  <a:pt x="515886" y="3260890"/>
                </a:lnTo>
                <a:lnTo>
                  <a:pt x="481114" y="3298787"/>
                </a:lnTo>
                <a:lnTo>
                  <a:pt x="445897" y="3336582"/>
                </a:lnTo>
                <a:lnTo>
                  <a:pt x="410235" y="3374263"/>
                </a:lnTo>
                <a:lnTo>
                  <a:pt x="374192" y="3411855"/>
                </a:lnTo>
                <a:lnTo>
                  <a:pt x="337794" y="3449370"/>
                </a:lnTo>
                <a:lnTo>
                  <a:pt x="301066" y="3486797"/>
                </a:lnTo>
                <a:lnTo>
                  <a:pt x="226809" y="3561473"/>
                </a:lnTo>
                <a:lnTo>
                  <a:pt x="151688" y="3635946"/>
                </a:lnTo>
                <a:lnTo>
                  <a:pt x="0" y="3784549"/>
                </a:lnTo>
                <a:lnTo>
                  <a:pt x="90043" y="3784549"/>
                </a:lnTo>
                <a:lnTo>
                  <a:pt x="279323" y="3603663"/>
                </a:lnTo>
                <a:lnTo>
                  <a:pt x="354037" y="3531311"/>
                </a:lnTo>
                <a:lnTo>
                  <a:pt x="427774" y="3458959"/>
                </a:lnTo>
                <a:lnTo>
                  <a:pt x="500214" y="3386607"/>
                </a:lnTo>
                <a:lnTo>
                  <a:pt x="535863" y="3350437"/>
                </a:lnTo>
                <a:lnTo>
                  <a:pt x="571068" y="3314255"/>
                </a:lnTo>
                <a:lnTo>
                  <a:pt x="605828" y="3278086"/>
                </a:lnTo>
                <a:lnTo>
                  <a:pt x="640080" y="3241903"/>
                </a:lnTo>
                <a:lnTo>
                  <a:pt x="711771" y="3164662"/>
                </a:lnTo>
                <a:lnTo>
                  <a:pt x="782815" y="3087116"/>
                </a:lnTo>
                <a:lnTo>
                  <a:pt x="853147" y="3009290"/>
                </a:lnTo>
                <a:lnTo>
                  <a:pt x="922693" y="2931185"/>
                </a:lnTo>
                <a:lnTo>
                  <a:pt x="991400" y="2852788"/>
                </a:lnTo>
                <a:lnTo>
                  <a:pt x="1059205" y="2774111"/>
                </a:lnTo>
                <a:lnTo>
                  <a:pt x="1126045" y="2695143"/>
                </a:lnTo>
                <a:lnTo>
                  <a:pt x="1191856" y="2615908"/>
                </a:lnTo>
                <a:lnTo>
                  <a:pt x="1224356" y="2576169"/>
                </a:lnTo>
                <a:lnTo>
                  <a:pt x="1256588" y="2536380"/>
                </a:lnTo>
                <a:lnTo>
                  <a:pt x="1288516" y="2496502"/>
                </a:lnTo>
                <a:lnTo>
                  <a:pt x="1320165" y="2456561"/>
                </a:lnTo>
                <a:lnTo>
                  <a:pt x="1320165" y="2318512"/>
                </a:lnTo>
                <a:close/>
              </a:path>
              <a:path w="2850515" h="3784600">
                <a:moveTo>
                  <a:pt x="2850388" y="0"/>
                </a:moveTo>
                <a:lnTo>
                  <a:pt x="2730246" y="242824"/>
                </a:lnTo>
                <a:lnTo>
                  <a:pt x="2716809" y="291998"/>
                </a:lnTo>
                <a:lnTo>
                  <a:pt x="2689364" y="390334"/>
                </a:lnTo>
                <a:lnTo>
                  <a:pt x="2661056" y="488607"/>
                </a:lnTo>
                <a:lnTo>
                  <a:pt x="2631795" y="586790"/>
                </a:lnTo>
                <a:lnTo>
                  <a:pt x="2616784" y="635838"/>
                </a:lnTo>
                <a:lnTo>
                  <a:pt x="2601506" y="684834"/>
                </a:lnTo>
                <a:lnTo>
                  <a:pt x="2585948" y="733806"/>
                </a:lnTo>
                <a:lnTo>
                  <a:pt x="2570111" y="782713"/>
                </a:lnTo>
                <a:lnTo>
                  <a:pt x="2553970" y="831570"/>
                </a:lnTo>
                <a:lnTo>
                  <a:pt x="2537510" y="880376"/>
                </a:lnTo>
                <a:lnTo>
                  <a:pt x="2520734" y="929106"/>
                </a:lnTo>
                <a:lnTo>
                  <a:pt x="2503627" y="977785"/>
                </a:lnTo>
                <a:lnTo>
                  <a:pt x="2486177" y="1026375"/>
                </a:lnTo>
                <a:lnTo>
                  <a:pt x="2468372" y="1074889"/>
                </a:lnTo>
                <a:lnTo>
                  <a:pt x="2450211" y="1123315"/>
                </a:lnTo>
                <a:lnTo>
                  <a:pt x="2432215" y="1168374"/>
                </a:lnTo>
                <a:lnTo>
                  <a:pt x="2413876" y="1213396"/>
                </a:lnTo>
                <a:lnTo>
                  <a:pt x="2395182" y="1258379"/>
                </a:lnTo>
                <a:lnTo>
                  <a:pt x="2376119" y="1303337"/>
                </a:lnTo>
                <a:lnTo>
                  <a:pt x="2356713" y="1348257"/>
                </a:lnTo>
                <a:lnTo>
                  <a:pt x="2336927" y="1393139"/>
                </a:lnTo>
                <a:lnTo>
                  <a:pt x="2316797" y="1437982"/>
                </a:lnTo>
                <a:lnTo>
                  <a:pt x="2296287" y="1482788"/>
                </a:lnTo>
                <a:lnTo>
                  <a:pt x="2275421" y="1527556"/>
                </a:lnTo>
                <a:lnTo>
                  <a:pt x="2254186" y="1572272"/>
                </a:lnTo>
                <a:lnTo>
                  <a:pt x="2232583" y="1616951"/>
                </a:lnTo>
                <a:lnTo>
                  <a:pt x="2210600" y="1661579"/>
                </a:lnTo>
                <a:lnTo>
                  <a:pt x="2188248" y="1706156"/>
                </a:lnTo>
                <a:lnTo>
                  <a:pt x="2165515" y="1750682"/>
                </a:lnTo>
                <a:lnTo>
                  <a:pt x="2142413" y="1795157"/>
                </a:lnTo>
                <a:lnTo>
                  <a:pt x="2118918" y="1839569"/>
                </a:lnTo>
                <a:lnTo>
                  <a:pt x="2095055" y="1883943"/>
                </a:lnTo>
                <a:lnTo>
                  <a:pt x="2070811" y="1928241"/>
                </a:lnTo>
                <a:lnTo>
                  <a:pt x="2046173" y="1972487"/>
                </a:lnTo>
                <a:lnTo>
                  <a:pt x="2021154" y="2016683"/>
                </a:lnTo>
                <a:lnTo>
                  <a:pt x="1995741" y="2060803"/>
                </a:lnTo>
                <a:lnTo>
                  <a:pt x="1969947" y="2104859"/>
                </a:lnTo>
                <a:lnTo>
                  <a:pt x="1943760" y="2148865"/>
                </a:lnTo>
                <a:lnTo>
                  <a:pt x="1917179" y="2192782"/>
                </a:lnTo>
                <a:lnTo>
                  <a:pt x="1890191" y="2236647"/>
                </a:lnTo>
                <a:lnTo>
                  <a:pt x="1862823" y="2280424"/>
                </a:lnTo>
                <a:lnTo>
                  <a:pt x="1835035" y="2324138"/>
                </a:lnTo>
                <a:lnTo>
                  <a:pt x="1806867" y="2367788"/>
                </a:lnTo>
                <a:lnTo>
                  <a:pt x="1778279" y="2411349"/>
                </a:lnTo>
                <a:lnTo>
                  <a:pt x="1749298" y="2454833"/>
                </a:lnTo>
                <a:lnTo>
                  <a:pt x="1719910" y="2498229"/>
                </a:lnTo>
                <a:lnTo>
                  <a:pt x="1690116" y="2541549"/>
                </a:lnTo>
                <a:lnTo>
                  <a:pt x="1661960" y="2581529"/>
                </a:lnTo>
                <a:lnTo>
                  <a:pt x="1604797" y="2661488"/>
                </a:lnTo>
                <a:lnTo>
                  <a:pt x="1575739" y="2701467"/>
                </a:lnTo>
                <a:lnTo>
                  <a:pt x="1546352" y="2741447"/>
                </a:lnTo>
                <a:lnTo>
                  <a:pt x="1516608" y="2781427"/>
                </a:lnTo>
                <a:lnTo>
                  <a:pt x="1486496" y="2821406"/>
                </a:lnTo>
                <a:lnTo>
                  <a:pt x="1455991" y="2861373"/>
                </a:lnTo>
                <a:lnTo>
                  <a:pt x="1425067" y="2901353"/>
                </a:lnTo>
                <a:lnTo>
                  <a:pt x="1393723" y="2941332"/>
                </a:lnTo>
                <a:lnTo>
                  <a:pt x="1361948" y="2981312"/>
                </a:lnTo>
                <a:lnTo>
                  <a:pt x="1329690" y="3021292"/>
                </a:lnTo>
                <a:lnTo>
                  <a:pt x="1296962" y="3061271"/>
                </a:lnTo>
                <a:lnTo>
                  <a:pt x="1263738" y="3101251"/>
                </a:lnTo>
                <a:lnTo>
                  <a:pt x="1229995" y="3141218"/>
                </a:lnTo>
                <a:lnTo>
                  <a:pt x="1210741" y="3186912"/>
                </a:lnTo>
                <a:lnTo>
                  <a:pt x="1189113" y="3232607"/>
                </a:lnTo>
                <a:lnTo>
                  <a:pt x="1165110" y="3278289"/>
                </a:lnTo>
                <a:lnTo>
                  <a:pt x="1138732" y="3323983"/>
                </a:lnTo>
                <a:lnTo>
                  <a:pt x="1109980" y="3369665"/>
                </a:lnTo>
                <a:lnTo>
                  <a:pt x="1102296" y="3386772"/>
                </a:lnTo>
                <a:lnTo>
                  <a:pt x="1093685" y="3402990"/>
                </a:lnTo>
                <a:lnTo>
                  <a:pt x="1083221" y="3419208"/>
                </a:lnTo>
                <a:lnTo>
                  <a:pt x="1069975" y="3436302"/>
                </a:lnTo>
                <a:lnTo>
                  <a:pt x="1105954" y="3396818"/>
                </a:lnTo>
                <a:lnTo>
                  <a:pt x="1213942" y="3280664"/>
                </a:lnTo>
                <a:lnTo>
                  <a:pt x="1249934" y="3241167"/>
                </a:lnTo>
                <a:lnTo>
                  <a:pt x="1316596" y="3162033"/>
                </a:lnTo>
                <a:lnTo>
                  <a:pt x="1382318" y="3082493"/>
                </a:lnTo>
                <a:lnTo>
                  <a:pt x="1414792" y="3042564"/>
                </a:lnTo>
                <a:lnTo>
                  <a:pt x="1446999" y="3002546"/>
                </a:lnTo>
                <a:lnTo>
                  <a:pt x="1478927" y="2962440"/>
                </a:lnTo>
                <a:lnTo>
                  <a:pt x="1510563" y="2922219"/>
                </a:lnTo>
                <a:lnTo>
                  <a:pt x="1541881" y="2881909"/>
                </a:lnTo>
                <a:lnTo>
                  <a:pt x="1572895" y="2841485"/>
                </a:lnTo>
                <a:lnTo>
                  <a:pt x="1603565" y="2800985"/>
                </a:lnTo>
                <a:lnTo>
                  <a:pt x="1633905" y="2760370"/>
                </a:lnTo>
                <a:lnTo>
                  <a:pt x="1663890" y="2719654"/>
                </a:lnTo>
                <a:lnTo>
                  <a:pt x="1693494" y="2678849"/>
                </a:lnTo>
                <a:lnTo>
                  <a:pt x="1722742" y="2637942"/>
                </a:lnTo>
                <a:lnTo>
                  <a:pt x="1751584" y="2596934"/>
                </a:lnTo>
                <a:lnTo>
                  <a:pt x="1780032" y="2555824"/>
                </a:lnTo>
                <a:lnTo>
                  <a:pt x="1808924" y="2512072"/>
                </a:lnTo>
                <a:lnTo>
                  <a:pt x="1837474" y="2468270"/>
                </a:lnTo>
                <a:lnTo>
                  <a:pt x="1865655" y="2424404"/>
                </a:lnTo>
                <a:lnTo>
                  <a:pt x="1893493" y="2380475"/>
                </a:lnTo>
                <a:lnTo>
                  <a:pt x="1920963" y="2336508"/>
                </a:lnTo>
                <a:lnTo>
                  <a:pt x="1948078" y="2292477"/>
                </a:lnTo>
                <a:lnTo>
                  <a:pt x="1974824" y="2248382"/>
                </a:lnTo>
                <a:lnTo>
                  <a:pt x="2001202" y="2204237"/>
                </a:lnTo>
                <a:lnTo>
                  <a:pt x="2027224" y="2160041"/>
                </a:lnTo>
                <a:lnTo>
                  <a:pt x="2052878" y="2115782"/>
                </a:lnTo>
                <a:lnTo>
                  <a:pt x="2078151" y="2071471"/>
                </a:lnTo>
                <a:lnTo>
                  <a:pt x="2103056" y="2027110"/>
                </a:lnTo>
                <a:lnTo>
                  <a:pt x="2127593" y="1982685"/>
                </a:lnTo>
                <a:lnTo>
                  <a:pt x="2151748" y="1938210"/>
                </a:lnTo>
                <a:lnTo>
                  <a:pt x="2175535" y="1893671"/>
                </a:lnTo>
                <a:lnTo>
                  <a:pt x="2198941" y="1849094"/>
                </a:lnTo>
                <a:lnTo>
                  <a:pt x="2221954" y="1804441"/>
                </a:lnTo>
                <a:lnTo>
                  <a:pt x="2244598" y="1759737"/>
                </a:lnTo>
                <a:lnTo>
                  <a:pt x="2266848" y="1714982"/>
                </a:lnTo>
                <a:lnTo>
                  <a:pt x="2288717" y="1670164"/>
                </a:lnTo>
                <a:lnTo>
                  <a:pt x="2310193" y="1625295"/>
                </a:lnTo>
                <a:lnTo>
                  <a:pt x="2331275" y="1580375"/>
                </a:lnTo>
                <a:lnTo>
                  <a:pt x="2351976" y="1535391"/>
                </a:lnTo>
                <a:lnTo>
                  <a:pt x="2372283" y="1490357"/>
                </a:lnTo>
                <a:lnTo>
                  <a:pt x="2392184" y="1445260"/>
                </a:lnTo>
                <a:lnTo>
                  <a:pt x="2411692" y="1400111"/>
                </a:lnTo>
                <a:lnTo>
                  <a:pt x="2430805" y="1354899"/>
                </a:lnTo>
                <a:lnTo>
                  <a:pt x="2449512" y="1309636"/>
                </a:lnTo>
                <a:lnTo>
                  <a:pt x="2467826" y="1264323"/>
                </a:lnTo>
                <a:lnTo>
                  <a:pt x="2485720" y="1218946"/>
                </a:lnTo>
                <a:lnTo>
                  <a:pt x="2503220" y="1173505"/>
                </a:lnTo>
                <a:lnTo>
                  <a:pt x="2538399" y="1079550"/>
                </a:lnTo>
                <a:lnTo>
                  <a:pt x="2556141" y="1030973"/>
                </a:lnTo>
                <a:lnTo>
                  <a:pt x="2573553" y="982306"/>
                </a:lnTo>
                <a:lnTo>
                  <a:pt x="2590622" y="933551"/>
                </a:lnTo>
                <a:lnTo>
                  <a:pt x="2607348" y="884720"/>
                </a:lnTo>
                <a:lnTo>
                  <a:pt x="2623743" y="835812"/>
                </a:lnTo>
                <a:lnTo>
                  <a:pt x="2639796" y="786828"/>
                </a:lnTo>
                <a:lnTo>
                  <a:pt x="2655506" y="737806"/>
                </a:lnTo>
                <a:lnTo>
                  <a:pt x="2670873" y="688721"/>
                </a:lnTo>
                <a:lnTo>
                  <a:pt x="2685910" y="639584"/>
                </a:lnTo>
                <a:lnTo>
                  <a:pt x="2700604" y="590423"/>
                </a:lnTo>
                <a:lnTo>
                  <a:pt x="2714955" y="541223"/>
                </a:lnTo>
                <a:lnTo>
                  <a:pt x="2728976" y="491998"/>
                </a:lnTo>
                <a:lnTo>
                  <a:pt x="2742641" y="442760"/>
                </a:lnTo>
                <a:lnTo>
                  <a:pt x="2755976" y="393509"/>
                </a:lnTo>
                <a:lnTo>
                  <a:pt x="2768968" y="344258"/>
                </a:lnTo>
                <a:lnTo>
                  <a:pt x="2781630" y="295008"/>
                </a:lnTo>
                <a:lnTo>
                  <a:pt x="2793936" y="245770"/>
                </a:lnTo>
                <a:lnTo>
                  <a:pt x="2805912" y="196557"/>
                </a:lnTo>
                <a:lnTo>
                  <a:pt x="2817533" y="147358"/>
                </a:lnTo>
                <a:lnTo>
                  <a:pt x="2828823" y="98209"/>
                </a:lnTo>
                <a:lnTo>
                  <a:pt x="2839770" y="49085"/>
                </a:lnTo>
                <a:lnTo>
                  <a:pt x="2850388" y="0"/>
                </a:lnTo>
                <a:close/>
              </a:path>
            </a:pathLst>
          </a:custGeom>
          <a:solidFill>
            <a:srgbClr val="C5CDD1"/>
          </a:solidFill>
        </p:spPr>
        <p:txBody>
          <a:bodyPr wrap="square" lIns="0" tIns="0" rIns="0" bIns="0" rtlCol="0"/>
          <a:lstStyle/>
          <a:p>
            <a:endParaRPr/>
          </a:p>
        </p:txBody>
      </p:sp>
      <p:sp>
        <p:nvSpPr>
          <p:cNvPr id="5" name="object 5"/>
          <p:cNvSpPr/>
          <p:nvPr/>
        </p:nvSpPr>
        <p:spPr>
          <a:xfrm>
            <a:off x="11847830" y="0"/>
            <a:ext cx="282575" cy="3313429"/>
          </a:xfrm>
          <a:custGeom>
            <a:avLst/>
            <a:gdLst/>
            <a:ahLst/>
            <a:cxnLst/>
            <a:rect l="l" t="t" r="r" b="b"/>
            <a:pathLst>
              <a:path w="282575" h="3313429">
                <a:moveTo>
                  <a:pt x="282498" y="1483067"/>
                </a:moveTo>
                <a:lnTo>
                  <a:pt x="282473" y="1432458"/>
                </a:lnTo>
                <a:lnTo>
                  <a:pt x="282168" y="1381810"/>
                </a:lnTo>
                <a:lnTo>
                  <a:pt x="281559" y="1331125"/>
                </a:lnTo>
                <a:lnTo>
                  <a:pt x="280670" y="1280414"/>
                </a:lnTo>
                <a:lnTo>
                  <a:pt x="279361" y="1229017"/>
                </a:lnTo>
                <a:lnTo>
                  <a:pt x="276161" y="1126210"/>
                </a:lnTo>
                <a:lnTo>
                  <a:pt x="272084" y="1023429"/>
                </a:lnTo>
                <a:lnTo>
                  <a:pt x="267106" y="920686"/>
                </a:lnTo>
                <a:lnTo>
                  <a:pt x="261137" y="817994"/>
                </a:lnTo>
                <a:lnTo>
                  <a:pt x="257759" y="766673"/>
                </a:lnTo>
                <a:lnTo>
                  <a:pt x="254114" y="715365"/>
                </a:lnTo>
                <a:lnTo>
                  <a:pt x="250202" y="664083"/>
                </a:lnTo>
                <a:lnTo>
                  <a:pt x="245999" y="612825"/>
                </a:lnTo>
                <a:lnTo>
                  <a:pt x="241503" y="561581"/>
                </a:lnTo>
                <a:lnTo>
                  <a:pt x="236702" y="510362"/>
                </a:lnTo>
                <a:lnTo>
                  <a:pt x="231609" y="459181"/>
                </a:lnTo>
                <a:lnTo>
                  <a:pt x="226187" y="408025"/>
                </a:lnTo>
                <a:lnTo>
                  <a:pt x="220446" y="356895"/>
                </a:lnTo>
                <a:lnTo>
                  <a:pt x="214376" y="305803"/>
                </a:lnTo>
                <a:lnTo>
                  <a:pt x="207962" y="254736"/>
                </a:lnTo>
                <a:lnTo>
                  <a:pt x="201206" y="203708"/>
                </a:lnTo>
                <a:lnTo>
                  <a:pt x="194094" y="152717"/>
                </a:lnTo>
                <a:lnTo>
                  <a:pt x="186613" y="101777"/>
                </a:lnTo>
                <a:lnTo>
                  <a:pt x="178777" y="50863"/>
                </a:lnTo>
                <a:lnTo>
                  <a:pt x="170561" y="0"/>
                </a:lnTo>
                <a:lnTo>
                  <a:pt x="140589" y="0"/>
                </a:lnTo>
                <a:lnTo>
                  <a:pt x="147650" y="51384"/>
                </a:lnTo>
                <a:lnTo>
                  <a:pt x="154432" y="102730"/>
                </a:lnTo>
                <a:lnTo>
                  <a:pt x="160921" y="154038"/>
                </a:lnTo>
                <a:lnTo>
                  <a:pt x="167144" y="205308"/>
                </a:lnTo>
                <a:lnTo>
                  <a:pt x="173101" y="256540"/>
                </a:lnTo>
                <a:lnTo>
                  <a:pt x="178777" y="307746"/>
                </a:lnTo>
                <a:lnTo>
                  <a:pt x="184188" y="358940"/>
                </a:lnTo>
                <a:lnTo>
                  <a:pt x="189331" y="410108"/>
                </a:lnTo>
                <a:lnTo>
                  <a:pt x="194233" y="461264"/>
                </a:lnTo>
                <a:lnTo>
                  <a:pt x="203263" y="563524"/>
                </a:lnTo>
                <a:lnTo>
                  <a:pt x="211302" y="665772"/>
                </a:lnTo>
                <a:lnTo>
                  <a:pt x="218401" y="768032"/>
                </a:lnTo>
                <a:lnTo>
                  <a:pt x="224574" y="870318"/>
                </a:lnTo>
                <a:lnTo>
                  <a:pt x="229844" y="972680"/>
                </a:lnTo>
                <a:lnTo>
                  <a:pt x="234264" y="1075118"/>
                </a:lnTo>
                <a:lnTo>
                  <a:pt x="237858" y="1177696"/>
                </a:lnTo>
                <a:lnTo>
                  <a:pt x="240665" y="1280414"/>
                </a:lnTo>
                <a:lnTo>
                  <a:pt x="240512" y="1331125"/>
                </a:lnTo>
                <a:lnTo>
                  <a:pt x="240093" y="1381798"/>
                </a:lnTo>
                <a:lnTo>
                  <a:pt x="239369" y="1432445"/>
                </a:lnTo>
                <a:lnTo>
                  <a:pt x="238379" y="1483055"/>
                </a:lnTo>
                <a:lnTo>
                  <a:pt x="237096" y="1533639"/>
                </a:lnTo>
                <a:lnTo>
                  <a:pt x="235521" y="1584198"/>
                </a:lnTo>
                <a:lnTo>
                  <a:pt x="233667" y="1634718"/>
                </a:lnTo>
                <a:lnTo>
                  <a:pt x="231521" y="1685226"/>
                </a:lnTo>
                <a:lnTo>
                  <a:pt x="229095" y="1735696"/>
                </a:lnTo>
                <a:lnTo>
                  <a:pt x="226377" y="1786153"/>
                </a:lnTo>
                <a:lnTo>
                  <a:pt x="223380" y="1836585"/>
                </a:lnTo>
                <a:lnTo>
                  <a:pt x="220103" y="1886991"/>
                </a:lnTo>
                <a:lnTo>
                  <a:pt x="216535" y="1937372"/>
                </a:lnTo>
                <a:lnTo>
                  <a:pt x="212674" y="1987753"/>
                </a:lnTo>
                <a:lnTo>
                  <a:pt x="208534" y="2038096"/>
                </a:lnTo>
                <a:lnTo>
                  <a:pt x="204101" y="2088438"/>
                </a:lnTo>
                <a:lnTo>
                  <a:pt x="199390" y="2138756"/>
                </a:lnTo>
                <a:lnTo>
                  <a:pt x="194386" y="2189061"/>
                </a:lnTo>
                <a:lnTo>
                  <a:pt x="189103" y="2239353"/>
                </a:lnTo>
                <a:lnTo>
                  <a:pt x="183540" y="2289632"/>
                </a:lnTo>
                <a:lnTo>
                  <a:pt x="177673" y="2339898"/>
                </a:lnTo>
                <a:lnTo>
                  <a:pt x="171538" y="2390152"/>
                </a:lnTo>
                <a:lnTo>
                  <a:pt x="165100" y="2440406"/>
                </a:lnTo>
                <a:lnTo>
                  <a:pt x="158394" y="2490647"/>
                </a:lnTo>
                <a:lnTo>
                  <a:pt x="151384" y="2540889"/>
                </a:lnTo>
                <a:lnTo>
                  <a:pt x="144094" y="2591130"/>
                </a:lnTo>
                <a:lnTo>
                  <a:pt x="136525" y="2641358"/>
                </a:lnTo>
                <a:lnTo>
                  <a:pt x="128663" y="2691587"/>
                </a:lnTo>
                <a:lnTo>
                  <a:pt x="120523" y="2741803"/>
                </a:lnTo>
                <a:lnTo>
                  <a:pt x="60693" y="3022054"/>
                </a:lnTo>
                <a:lnTo>
                  <a:pt x="59817" y="3022473"/>
                </a:lnTo>
                <a:lnTo>
                  <a:pt x="0" y="3313049"/>
                </a:lnTo>
                <a:lnTo>
                  <a:pt x="119634" y="3070098"/>
                </a:lnTo>
                <a:lnTo>
                  <a:pt x="130556" y="3016275"/>
                </a:lnTo>
                <a:lnTo>
                  <a:pt x="140068" y="2963138"/>
                </a:lnTo>
                <a:lnTo>
                  <a:pt x="149098" y="2910243"/>
                </a:lnTo>
                <a:lnTo>
                  <a:pt x="158610" y="2857106"/>
                </a:lnTo>
                <a:lnTo>
                  <a:pt x="168656" y="2807601"/>
                </a:lnTo>
                <a:lnTo>
                  <a:pt x="170561" y="2803652"/>
                </a:lnTo>
                <a:lnTo>
                  <a:pt x="170713" y="2789364"/>
                </a:lnTo>
                <a:lnTo>
                  <a:pt x="171805" y="2775077"/>
                </a:lnTo>
                <a:lnTo>
                  <a:pt x="174790" y="2760789"/>
                </a:lnTo>
                <a:lnTo>
                  <a:pt x="180594" y="2746502"/>
                </a:lnTo>
                <a:lnTo>
                  <a:pt x="188683" y="2695816"/>
                </a:lnTo>
                <a:lnTo>
                  <a:pt x="196430" y="2645143"/>
                </a:lnTo>
                <a:lnTo>
                  <a:pt x="203822" y="2594508"/>
                </a:lnTo>
                <a:lnTo>
                  <a:pt x="210870" y="2543899"/>
                </a:lnTo>
                <a:lnTo>
                  <a:pt x="217576" y="2493314"/>
                </a:lnTo>
                <a:lnTo>
                  <a:pt x="223926" y="2442756"/>
                </a:lnTo>
                <a:lnTo>
                  <a:pt x="229933" y="2392210"/>
                </a:lnTo>
                <a:lnTo>
                  <a:pt x="235610" y="2341676"/>
                </a:lnTo>
                <a:lnTo>
                  <a:pt x="240944" y="2291169"/>
                </a:lnTo>
                <a:lnTo>
                  <a:pt x="245948" y="2240673"/>
                </a:lnTo>
                <a:lnTo>
                  <a:pt x="250621" y="2190178"/>
                </a:lnTo>
                <a:lnTo>
                  <a:pt x="254965" y="2139696"/>
                </a:lnTo>
                <a:lnTo>
                  <a:pt x="258978" y="2089226"/>
                </a:lnTo>
                <a:lnTo>
                  <a:pt x="262674" y="2038743"/>
                </a:lnTo>
                <a:lnTo>
                  <a:pt x="266039" y="1988273"/>
                </a:lnTo>
                <a:lnTo>
                  <a:pt x="269087" y="1937804"/>
                </a:lnTo>
                <a:lnTo>
                  <a:pt x="271805" y="1887321"/>
                </a:lnTo>
                <a:lnTo>
                  <a:pt x="274218" y="1836839"/>
                </a:lnTo>
                <a:lnTo>
                  <a:pt x="276326" y="1786343"/>
                </a:lnTo>
                <a:lnTo>
                  <a:pt x="278117" y="1735836"/>
                </a:lnTo>
                <a:lnTo>
                  <a:pt x="279603" y="1685328"/>
                </a:lnTo>
                <a:lnTo>
                  <a:pt x="280771" y="1634794"/>
                </a:lnTo>
                <a:lnTo>
                  <a:pt x="281647" y="1584236"/>
                </a:lnTo>
                <a:lnTo>
                  <a:pt x="282219" y="1533664"/>
                </a:lnTo>
                <a:lnTo>
                  <a:pt x="282498" y="1483067"/>
                </a:lnTo>
                <a:close/>
              </a:path>
            </a:pathLst>
          </a:custGeom>
          <a:solidFill>
            <a:srgbClr val="C5CDD1"/>
          </a:solidFill>
        </p:spPr>
        <p:txBody>
          <a:bodyPr wrap="square" lIns="0" tIns="0" rIns="0" bIns="0" rtlCol="0"/>
          <a:lstStyle/>
          <a:p>
            <a:endParaRPr/>
          </a:p>
        </p:txBody>
      </p:sp>
      <p:sp>
        <p:nvSpPr>
          <p:cNvPr id="11" name="object 11"/>
          <p:cNvSpPr txBox="1">
            <a:spLocks noGrp="1"/>
          </p:cNvSpPr>
          <p:nvPr>
            <p:ph type="title"/>
          </p:nvPr>
        </p:nvSpPr>
        <p:spPr>
          <a:xfrm>
            <a:off x="1418307" y="152400"/>
            <a:ext cx="9753600" cy="566181"/>
          </a:xfrm>
          <a:prstGeom prst="rect">
            <a:avLst/>
          </a:prstGeom>
        </p:spPr>
        <p:txBody>
          <a:bodyPr vert="horz" wrap="square" lIns="0" tIns="12065" rIns="0" bIns="0" rtlCol="0">
            <a:spAutoFit/>
          </a:bodyPr>
          <a:lstStyle/>
          <a:p>
            <a:pPr marL="12700" marR="5080">
              <a:lnSpc>
                <a:spcPct val="100000"/>
              </a:lnSpc>
              <a:spcBef>
                <a:spcPts val="95"/>
              </a:spcBef>
            </a:pPr>
            <a:r>
              <a:rPr lang="en-US" dirty="0" smtClean="0">
                <a:solidFill>
                  <a:srgbClr val="00B0F0"/>
                </a:solidFill>
                <a:latin typeface="Times New Roman" panose="02020603050405020304" pitchFamily="18" charset="0"/>
                <a:cs typeface="Times New Roman" panose="02020603050405020304" pitchFamily="18" charset="0"/>
              </a:rPr>
              <a:t>4. NGUYÊN TẮC </a:t>
            </a:r>
            <a:r>
              <a:rPr lang="en-US" dirty="0">
                <a:solidFill>
                  <a:srgbClr val="00B0F0"/>
                </a:solidFill>
                <a:latin typeface="Times New Roman" panose="02020603050405020304" pitchFamily="18" charset="0"/>
                <a:cs typeface="Times New Roman" panose="02020603050405020304" pitchFamily="18" charset="0"/>
              </a:rPr>
              <a:t>VÀ NỘI DUNG PHỐI HỢP</a:t>
            </a:r>
            <a:endParaRPr dirty="0">
              <a:solidFill>
                <a:srgbClr val="00B0F0"/>
              </a:solidFill>
              <a:latin typeface="Calibri"/>
              <a:cs typeface="Calibri"/>
            </a:endParaRPr>
          </a:p>
        </p:txBody>
      </p:sp>
      <p:sp>
        <p:nvSpPr>
          <p:cNvPr id="15" name="Rectangle 14">
            <a:extLst>
              <a:ext uri="{FF2B5EF4-FFF2-40B4-BE49-F238E27FC236}">
                <a16:creationId xmlns:a16="http://schemas.microsoft.com/office/drawing/2014/main" id="{54C6F5C0-7A46-49D4-89B9-4A2BE258C1E6}"/>
              </a:ext>
            </a:extLst>
          </p:cNvPr>
          <p:cNvSpPr/>
          <p:nvPr/>
        </p:nvSpPr>
        <p:spPr>
          <a:xfrm>
            <a:off x="685800" y="990600"/>
            <a:ext cx="4267200" cy="66333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NGUYÊN</a:t>
            </a:r>
            <a:r>
              <a:rPr kumimoji="0" lang="en-US" sz="20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TẮC PHỐI HỢP</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cxnSp>
        <p:nvCxnSpPr>
          <p:cNvPr id="16" name="Straight Connector 15"/>
          <p:cNvCxnSpPr/>
          <p:nvPr/>
        </p:nvCxnSpPr>
        <p:spPr>
          <a:xfrm>
            <a:off x="5700019" y="990600"/>
            <a:ext cx="9427" cy="5402960"/>
          </a:xfrm>
          <a:prstGeom prst="line">
            <a:avLst/>
          </a:prstGeom>
          <a:ln w="12700">
            <a:solidFill>
              <a:srgbClr val="FD6500"/>
            </a:solidFill>
          </a:ln>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54C6F5C0-7A46-49D4-89B9-4A2BE258C1E6}"/>
              </a:ext>
            </a:extLst>
          </p:cNvPr>
          <p:cNvSpPr/>
          <p:nvPr/>
        </p:nvSpPr>
        <p:spPr>
          <a:xfrm>
            <a:off x="6538581" y="990600"/>
            <a:ext cx="4267200" cy="663332"/>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NỘI</a:t>
            </a:r>
            <a:r>
              <a:rPr kumimoji="0" lang="en-US" sz="2000" b="1" i="0" u="none" strike="noStrike" kern="1200" cap="none" spc="0" normalizeH="0" noProof="0" dirty="0" smtClean="0">
                <a:ln>
                  <a:noFill/>
                </a:ln>
                <a:solidFill>
                  <a:prstClr val="black"/>
                </a:solidFill>
                <a:effectLst/>
                <a:uLnTx/>
                <a:uFillTx/>
                <a:latin typeface="Times New Roman" panose="02020603050405020304" pitchFamily="18" charset="0"/>
                <a:ea typeface="+mn-ea"/>
                <a:cs typeface="Times New Roman" panose="02020603050405020304" pitchFamily="18" charset="0"/>
              </a:rPr>
              <a:t> DUNG PHỐI HỢP</a:t>
            </a:r>
            <a:endPar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8" name="Content Placeholder 2">
            <a:extLst>
              <a:ext uri="{FF2B5EF4-FFF2-40B4-BE49-F238E27FC236}">
                <a16:creationId xmlns:a16="http://schemas.microsoft.com/office/drawing/2014/main" id="{45C36041-0A0C-D6B3-FFA3-512D32587E91}"/>
              </a:ext>
            </a:extLst>
          </p:cNvPr>
          <p:cNvSpPr txBox="1">
            <a:spLocks/>
          </p:cNvSpPr>
          <p:nvPr/>
        </p:nvSpPr>
        <p:spPr>
          <a:xfrm>
            <a:off x="36285" y="1752600"/>
            <a:ext cx="5663733" cy="5123543"/>
          </a:xfrm>
          <a:prstGeom prst="rect">
            <a:avLst/>
          </a:prstGeom>
        </p:spPr>
        <p:txBody>
          <a:bodyPr vert="horz" lIns="91440" tIns="45720" rIns="91440" bIns="45720" rtlCol="0" anchor="t">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gn="just"/>
            <a:r>
              <a:rPr lang="vi-VN" sz="2800" dirty="0" smtClean="0">
                <a:latin typeface="Times New Roman" panose="02020603050405020304" pitchFamily="18" charset="0"/>
                <a:cs typeface="Times New Roman" panose="02020603050405020304" pitchFamily="18" charset="0"/>
              </a:rPr>
              <a:t>Tuân </a:t>
            </a:r>
            <a:r>
              <a:rPr lang="vi-VN" sz="2800" dirty="0">
                <a:latin typeface="Times New Roman" panose="02020603050405020304" pitchFamily="18" charset="0"/>
                <a:cs typeface="Times New Roman" panose="02020603050405020304" pitchFamily="18" charset="0"/>
              </a:rPr>
              <a:t>thủ pháp </a:t>
            </a:r>
            <a:r>
              <a:rPr lang="vi-VN" sz="2800" dirty="0" smtClean="0">
                <a:latin typeface="Times New Roman" panose="02020603050405020304" pitchFamily="18" charset="0"/>
                <a:cs typeface="Times New Roman" panose="02020603050405020304" pitchFamily="18" charset="0"/>
              </a:rPr>
              <a:t>luật</a:t>
            </a:r>
            <a:r>
              <a:rPr lang="en-US" sz="2800" dirty="0" smtClean="0">
                <a:latin typeface="Times New Roman" panose="02020603050405020304" pitchFamily="18" charset="0"/>
                <a:cs typeface="Times New Roman" panose="02020603050405020304" pitchFamily="18" charset="0"/>
              </a:rPr>
              <a:t>,</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thống </a:t>
            </a:r>
            <a:r>
              <a:rPr lang="vi-VN" sz="2800" dirty="0" smtClean="0">
                <a:latin typeface="Times New Roman" panose="02020603050405020304" pitchFamily="18" charset="0"/>
                <a:cs typeface="Times New Roman" panose="02020603050405020304" pitchFamily="18" charset="0"/>
              </a:rPr>
              <a:t>nhất</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đồng</a:t>
            </a:r>
            <a:r>
              <a:rPr lang="en-US" sz="2800" dirty="0" smtClean="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bộ</a:t>
            </a:r>
            <a:r>
              <a:rPr lang="vi-VN" sz="2800" dirty="0" smtClean="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với chiến lược, quy hoạch, kế hoạch phát triển </a:t>
            </a:r>
            <a:r>
              <a:rPr lang="en-US" sz="2800" dirty="0" smtClean="0">
                <a:latin typeface="Times New Roman" panose="02020603050405020304" pitchFamily="18" charset="0"/>
                <a:cs typeface="Times New Roman" panose="02020603050405020304" pitchFamily="18" charset="0"/>
              </a:rPr>
              <a:t>KT-XH</a:t>
            </a:r>
          </a:p>
          <a:p>
            <a:pPr algn="just"/>
            <a:r>
              <a:rPr lang="vi-VN" sz="2800" dirty="0" smtClean="0">
                <a:latin typeface="Times New Roman" panose="02020603050405020304" pitchFamily="18" charset="0"/>
                <a:cs typeface="Times New Roman" panose="02020603050405020304" pitchFamily="18" charset="0"/>
              </a:rPr>
              <a:t>Phân </a:t>
            </a:r>
            <a:r>
              <a:rPr lang="vi-VN" sz="2800" dirty="0">
                <a:latin typeface="Times New Roman" panose="02020603050405020304" pitchFamily="18" charset="0"/>
                <a:cs typeface="Times New Roman" panose="02020603050405020304" pitchFamily="18" charset="0"/>
              </a:rPr>
              <a:t>định rõ trách </a:t>
            </a:r>
            <a:r>
              <a:rPr lang="vi-VN" sz="2800" dirty="0" smtClean="0">
                <a:latin typeface="Times New Roman" panose="02020603050405020304" pitchFamily="18" charset="0"/>
                <a:cs typeface="Times New Roman" panose="02020603050405020304" pitchFamily="18" charset="0"/>
              </a:rPr>
              <a:t>nhiệm </a:t>
            </a:r>
            <a:r>
              <a:rPr lang="vi-VN" sz="2800" dirty="0">
                <a:latin typeface="Times New Roman" panose="02020603050405020304" pitchFamily="18" charset="0"/>
                <a:cs typeface="Times New Roman" panose="02020603050405020304" pitchFamily="18" charset="0"/>
              </a:rPr>
              <a:t>chủ trì, phối hợp, tránh chồng chéo, bỏ sót nhiệm </a:t>
            </a:r>
            <a:r>
              <a:rPr lang="vi-VN" sz="2800" dirty="0" smtClean="0">
                <a:latin typeface="Times New Roman" panose="02020603050405020304" pitchFamily="18" charset="0"/>
                <a:cs typeface="Times New Roman" panose="02020603050405020304" pitchFamily="18" charset="0"/>
              </a:rPr>
              <a:t>vụ</a:t>
            </a:r>
            <a:r>
              <a:rPr lang="en-US" sz="2800" dirty="0" smtClean="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Minh bạch, chính xác, kịp thời trong cung cấp thông tin, số liệu và báo cáo.</a:t>
            </a:r>
            <a:endParaRPr lang="en-US" sz="2800" dirty="0">
              <a:latin typeface="Times New Roman" panose="02020603050405020304" pitchFamily="18" charset="0"/>
              <a:cs typeface="Times New Roman" panose="02020603050405020304" pitchFamily="18" charset="0"/>
            </a:endParaRPr>
          </a:p>
          <a:p>
            <a:pPr algn="just"/>
            <a:r>
              <a:rPr lang="vi-VN" sz="2800" dirty="0">
                <a:latin typeface="Times New Roman" panose="02020603050405020304" pitchFamily="18" charset="0"/>
                <a:cs typeface="Times New Roman" panose="02020603050405020304" pitchFamily="18" charset="0"/>
              </a:rPr>
              <a:t>Lồng ghép nhiệm vụ kiểm kê và giảm nhẹ phát thải với các hoạt động quản lý chuyên ngành để giảm chi phí, nâng cao hiệu </a:t>
            </a:r>
            <a:r>
              <a:rPr lang="vi-VN" sz="2800" dirty="0" smtClean="0">
                <a:latin typeface="Times New Roman" panose="02020603050405020304" pitchFamily="18" charset="0"/>
                <a:cs typeface="Times New Roman" panose="02020603050405020304" pitchFamily="18" charset="0"/>
              </a:rPr>
              <a:t>quả</a:t>
            </a:r>
            <a:r>
              <a:rPr lang="en-US" sz="2800" dirty="0" smtClean="0">
                <a:latin typeface="Times New Roman" panose="02020603050405020304" pitchFamily="18" charset="0"/>
                <a:cs typeface="Times New Roman" panose="02020603050405020304" pitchFamily="18" charset="0"/>
              </a:rPr>
              <a:t>.</a:t>
            </a:r>
            <a:endParaRPr lang="vi-VN" sz="2800" dirty="0" smtClean="0">
              <a:latin typeface="Times New Roman" panose="02020603050405020304" pitchFamily="18" charset="0"/>
              <a:cs typeface="Times New Roman" panose="02020603050405020304" pitchFamily="18" charset="0"/>
            </a:endParaRPr>
          </a:p>
          <a:p>
            <a:pPr>
              <a:defRPr sz="1800"/>
            </a:pPr>
            <a:endParaRPr lang="en-US" sz="2000" dirty="0" smtClean="0">
              <a:latin typeface="+mj-lt"/>
              <a:ea typeface="Calibri"/>
              <a:cs typeface="Calibri"/>
            </a:endParaRPr>
          </a:p>
          <a:p>
            <a:pPr>
              <a:defRPr sz="1800"/>
            </a:pPr>
            <a:endParaRPr lang="en-US" sz="2000" dirty="0" smtClean="0">
              <a:latin typeface="+mj-lt"/>
              <a:ea typeface="Calibri"/>
              <a:cs typeface="Calibri"/>
            </a:endParaRPr>
          </a:p>
          <a:p>
            <a:pPr>
              <a:defRPr sz="1800"/>
            </a:pPr>
            <a:endParaRPr lang="vi-VN" sz="2000" dirty="0">
              <a:latin typeface="+mj-lt"/>
              <a:ea typeface="Calibri"/>
              <a:cs typeface="Calibri"/>
            </a:endParaRPr>
          </a:p>
        </p:txBody>
      </p:sp>
      <p:sp>
        <p:nvSpPr>
          <p:cNvPr id="19" name="Content Placeholder 2">
            <a:extLst>
              <a:ext uri="{FF2B5EF4-FFF2-40B4-BE49-F238E27FC236}">
                <a16:creationId xmlns:a16="http://schemas.microsoft.com/office/drawing/2014/main" id="{45C36041-0A0C-D6B3-FFA3-512D32587E91}"/>
              </a:ext>
            </a:extLst>
          </p:cNvPr>
          <p:cNvSpPr txBox="1">
            <a:spLocks/>
          </p:cNvSpPr>
          <p:nvPr/>
        </p:nvSpPr>
        <p:spPr>
          <a:xfrm>
            <a:off x="5943600" y="1791694"/>
            <a:ext cx="6025388" cy="5123543"/>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buFont typeface="Wingdings" panose="05000000000000000000" pitchFamily="2" charset="2"/>
              <a:buChar char="ü"/>
              <a:defRPr sz="1800"/>
            </a:pPr>
            <a:r>
              <a:rPr lang="en-US" sz="2600" dirty="0" err="1" smtClean="0">
                <a:latin typeface="Times New Roman" panose="02020603050405020304" pitchFamily="18" charset="0"/>
                <a:ea typeface="Calibri"/>
                <a:cs typeface="Times New Roman" panose="02020603050405020304" pitchFamily="18" charset="0"/>
              </a:rPr>
              <a:t>Xây</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dựng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và</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cập</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nhật</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danh</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mục</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lĩnh</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vực</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cơ</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sở</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phải</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kiểm</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kê</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khí</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nhà</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kính</a:t>
            </a:r>
            <a:endParaRPr lang="en-US" sz="2600" dirty="0" smtClean="0">
              <a:latin typeface="Times New Roman" panose="02020603050405020304" pitchFamily="18" charset="0"/>
              <a:ea typeface="Calibri"/>
              <a:cs typeface="Times New Roman" panose="02020603050405020304" pitchFamily="18" charset="0"/>
            </a:endParaRPr>
          </a:p>
          <a:p>
            <a:pPr>
              <a:buFont typeface="Wingdings" panose="05000000000000000000" pitchFamily="2" charset="2"/>
              <a:buChar char="ü"/>
              <a:defRPr sz="1800"/>
            </a:pPr>
            <a:r>
              <a:rPr lang="en-US" sz="2600" dirty="0" err="1" smtClean="0">
                <a:latin typeface="Times New Roman" panose="02020603050405020304" pitchFamily="18" charset="0"/>
                <a:ea typeface="Calibri"/>
                <a:cs typeface="Times New Roman" panose="02020603050405020304" pitchFamily="18" charset="0"/>
              </a:rPr>
              <a:t>Tăng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cường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hấp</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thụ</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khí</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nhà</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kính</a:t>
            </a:r>
            <a:r>
              <a:rPr lang="en-US" sz="2600" dirty="0" smtClean="0">
                <a:latin typeface="Times New Roman" panose="02020603050405020304" pitchFamily="18" charset="0"/>
                <a:ea typeface="Calibri"/>
                <a:cs typeface="Times New Roman" panose="02020603050405020304" pitchFamily="18" charset="0"/>
              </a:rPr>
              <a:t>.</a:t>
            </a:r>
          </a:p>
          <a:p>
            <a:pPr>
              <a:buFont typeface="Wingdings" panose="05000000000000000000" pitchFamily="2" charset="2"/>
              <a:buChar char="ü"/>
              <a:defRPr sz="1800"/>
            </a:pPr>
            <a:r>
              <a:rPr lang="en-US" sz="2600" dirty="0" err="1" smtClean="0">
                <a:latin typeface="Times New Roman" panose="02020603050405020304" pitchFamily="18" charset="0"/>
                <a:ea typeface="Calibri"/>
                <a:cs typeface="Times New Roman" panose="02020603050405020304" pitchFamily="18" charset="0"/>
              </a:rPr>
              <a:t>Kiểm</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kê</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khí</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nhà</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kính</a:t>
            </a:r>
            <a:r>
              <a:rPr lang="en-US" sz="2600" dirty="0" smtClean="0">
                <a:latin typeface="Times New Roman" panose="02020603050405020304" pitchFamily="18" charset="0"/>
                <a:ea typeface="Calibri"/>
                <a:cs typeface="Times New Roman" panose="02020603050405020304" pitchFamily="18" charset="0"/>
              </a:rPr>
              <a:t>.</a:t>
            </a:r>
          </a:p>
          <a:p>
            <a:pPr>
              <a:buFont typeface="Wingdings" panose="05000000000000000000" pitchFamily="2" charset="2"/>
              <a:buChar char="ü"/>
              <a:defRPr sz="1800"/>
            </a:pPr>
            <a:r>
              <a:rPr lang="en-US" sz="2600" dirty="0" err="1" smtClean="0">
                <a:latin typeface="Times New Roman" panose="02020603050405020304" pitchFamily="18" charset="0"/>
                <a:ea typeface="Calibri"/>
                <a:cs typeface="Times New Roman" panose="02020603050405020304" pitchFamily="18" charset="0"/>
              </a:rPr>
              <a:t>Xây</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dựng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và</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phát</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triển</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cơ</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chế</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phương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thức</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hợp</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tác</a:t>
            </a:r>
            <a:r>
              <a:rPr lang="en-US" sz="2600" dirty="0" smtClean="0">
                <a:latin typeface="Times New Roman" panose="02020603050405020304" pitchFamily="18" charset="0"/>
                <a:ea typeface="Calibri"/>
                <a:cs typeface="Times New Roman" panose="02020603050405020304" pitchFamily="18" charset="0"/>
              </a:rPr>
              <a:t>.</a:t>
            </a:r>
          </a:p>
          <a:p>
            <a:pPr>
              <a:buFont typeface="Wingdings" panose="05000000000000000000" pitchFamily="2" charset="2"/>
              <a:buChar char="ü"/>
              <a:defRPr sz="1800"/>
            </a:pPr>
            <a:r>
              <a:rPr lang="en-US" sz="2600" dirty="0" err="1" smtClean="0">
                <a:latin typeface="Times New Roman" panose="02020603050405020304" pitchFamily="18" charset="0"/>
                <a:ea typeface="Calibri"/>
                <a:cs typeface="Times New Roman" panose="02020603050405020304" pitchFamily="18" charset="0"/>
              </a:rPr>
              <a:t>Tăng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cường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năng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lực</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nâng</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cao</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nhận</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thức</a:t>
            </a:r>
            <a:r>
              <a:rPr lang="en-US" sz="2600" dirty="0" smtClean="0">
                <a:latin typeface="Times New Roman" panose="02020603050405020304" pitchFamily="18" charset="0"/>
                <a:ea typeface="Calibri"/>
                <a:cs typeface="Times New Roman" panose="02020603050405020304" pitchFamily="18" charset="0"/>
              </a:rPr>
              <a:t>.</a:t>
            </a:r>
          </a:p>
          <a:p>
            <a:pPr>
              <a:buFont typeface="Wingdings" panose="05000000000000000000" pitchFamily="2" charset="2"/>
              <a:buChar char="ü"/>
              <a:defRPr sz="1800"/>
            </a:pPr>
            <a:r>
              <a:rPr lang="en-US" sz="2600" dirty="0" err="1" smtClean="0">
                <a:latin typeface="Times New Roman" panose="02020603050405020304" pitchFamily="18" charset="0"/>
                <a:ea typeface="Calibri"/>
                <a:cs typeface="Times New Roman" panose="02020603050405020304" pitchFamily="18" charset="0"/>
              </a:rPr>
              <a:t>Kiểm</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tra</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giám</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sát</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việc</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thực</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hiện</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kế</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hoạch</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giảm</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nhẹ</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phát</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thải</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khí</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nhà</a:t>
            </a:r>
            <a:r>
              <a:rPr lang="en-US" sz="2600" dirty="0" smtClean="0">
                <a:latin typeface="Times New Roman" panose="02020603050405020304" pitchFamily="18" charset="0"/>
                <a:ea typeface="Calibri"/>
                <a:cs typeface="Times New Roman" panose="02020603050405020304" pitchFamily="18" charset="0"/>
              </a:rPr>
              <a:t> </a:t>
            </a:r>
            <a:r>
              <a:rPr lang="en-US" sz="2600" dirty="0" err="1" smtClean="0">
                <a:latin typeface="Times New Roman" panose="02020603050405020304" pitchFamily="18" charset="0"/>
                <a:ea typeface="Calibri"/>
                <a:cs typeface="Times New Roman" panose="02020603050405020304" pitchFamily="18" charset="0"/>
              </a:rPr>
              <a:t>kính</a:t>
            </a:r>
            <a:endParaRPr lang="en-US" sz="2600" dirty="0" smtClean="0">
              <a:latin typeface="Times New Roman" panose="02020603050405020304" pitchFamily="18" charset="0"/>
              <a:ea typeface="Calibri"/>
              <a:cs typeface="Times New Roman" panose="02020603050405020304" pitchFamily="18" charset="0"/>
            </a:endParaRPr>
          </a:p>
          <a:p>
            <a:pPr>
              <a:defRPr sz="1800"/>
            </a:pPr>
            <a:endParaRPr lang="en-US" sz="2000" dirty="0" smtClean="0">
              <a:latin typeface="+mj-lt"/>
              <a:ea typeface="Calibri"/>
              <a:cs typeface="Calibri"/>
            </a:endParaRPr>
          </a:p>
          <a:p>
            <a:pPr marL="0" indent="0">
              <a:buNone/>
              <a:defRPr sz="1800"/>
            </a:pPr>
            <a:endParaRPr lang="vi-VN" sz="2000" dirty="0">
              <a:latin typeface="+mj-lt"/>
              <a:ea typeface="Calibri"/>
              <a:cs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16A99296-72AD-702F-CD39-157CF2821D73}"/>
              </a:ext>
            </a:extLst>
          </p:cNvPr>
          <p:cNvGraphicFramePr/>
          <p:nvPr>
            <p:extLst>
              <p:ext uri="{D42A27DB-BD31-4B8C-83A1-F6EECF244321}">
                <p14:modId xmlns:p14="http://schemas.microsoft.com/office/powerpoint/2010/main" val="1481962624"/>
              </p:ext>
            </p:extLst>
          </p:nvPr>
        </p:nvGraphicFramePr>
        <p:xfrm>
          <a:off x="0" y="371263"/>
          <a:ext cx="12115800" cy="62983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4319417"/>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32747" y="7256"/>
            <a:ext cx="12192001" cy="7231743"/>
          </a:xfrm>
          <a:prstGeom prst="rect">
            <a:avLst/>
          </a:prstGeom>
        </p:spPr>
      </p:pic>
      <p:sp>
        <p:nvSpPr>
          <p:cNvPr id="3" name="object 3"/>
          <p:cNvSpPr txBox="1">
            <a:spLocks noGrp="1"/>
          </p:cNvSpPr>
          <p:nvPr>
            <p:ph type="title"/>
          </p:nvPr>
        </p:nvSpPr>
        <p:spPr>
          <a:xfrm>
            <a:off x="1262820" y="108315"/>
            <a:ext cx="10907320" cy="689291"/>
          </a:xfrm>
          <a:prstGeom prst="rect">
            <a:avLst/>
          </a:prstGeom>
        </p:spPr>
        <p:txBody>
          <a:bodyPr vert="horz" wrap="square" lIns="0" tIns="12065" rIns="0" bIns="0" rtlCol="0">
            <a:spAutoFit/>
          </a:bodyPr>
          <a:lstStyle/>
          <a:p>
            <a:pPr lvl="0" algn="ctr">
              <a:lnSpc>
                <a:spcPct val="110000"/>
              </a:lnSpc>
            </a:pPr>
            <a:r>
              <a:rPr lang="en-US" sz="20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5.1. XÂY </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DỰNG VÀ CẬP NHẬT DANH MỤC LĨNH VỰC, </a:t>
            </a:r>
            <a:r>
              <a:rPr lang="en-US" sz="20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r>
            <a:br>
              <a:rPr lang="en-US" sz="20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br>
            <a:r>
              <a:rPr lang="en-US" sz="2000" b="1" dirty="0" smtClean="0">
                <a:solidFill>
                  <a:srgbClr val="FF0000"/>
                </a:solidFill>
                <a:latin typeface="Times New Roman" panose="02020603050405020304" pitchFamily="18" charset="0"/>
                <a:ea typeface="Calibri" panose="020F0502020204030204" pitchFamily="34" charset="0"/>
                <a:cs typeface="Times New Roman" panose="02020603050405020304" pitchFamily="18" charset="0"/>
              </a:rPr>
              <a:t>CƠ </a:t>
            </a:r>
            <a:r>
              <a:rPr lang="en-US" sz="20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SỞ PHẢI KIỂM KÊ KHÍ NHÀ KÍNH</a:t>
            </a:r>
          </a:p>
        </p:txBody>
      </p:sp>
      <p:grpSp>
        <p:nvGrpSpPr>
          <p:cNvPr id="4" name="object 4"/>
          <p:cNvGrpSpPr/>
          <p:nvPr/>
        </p:nvGrpSpPr>
        <p:grpSpPr>
          <a:xfrm>
            <a:off x="-89" y="-1"/>
            <a:ext cx="838289" cy="7238999"/>
            <a:chOff x="-90" y="0"/>
            <a:chExt cx="2851785" cy="6858000"/>
          </a:xfrm>
        </p:grpSpPr>
        <p:sp>
          <p:nvSpPr>
            <p:cNvPr id="5" name="object 5"/>
            <p:cNvSpPr/>
            <p:nvPr/>
          </p:nvSpPr>
          <p:spPr>
            <a:xfrm>
              <a:off x="0" y="0"/>
              <a:ext cx="2851785" cy="6858000"/>
            </a:xfrm>
            <a:custGeom>
              <a:avLst/>
              <a:gdLst/>
              <a:ahLst/>
              <a:cxnLst/>
              <a:rect l="l" t="t" r="r" b="b"/>
              <a:pathLst>
                <a:path w="2851785" h="6858000">
                  <a:moveTo>
                    <a:pt x="2851531" y="0"/>
                  </a:moveTo>
                  <a:lnTo>
                    <a:pt x="0" y="0"/>
                  </a:lnTo>
                  <a:lnTo>
                    <a:pt x="0" y="6858000"/>
                  </a:lnTo>
                  <a:lnTo>
                    <a:pt x="2851531" y="6858000"/>
                  </a:lnTo>
                  <a:lnTo>
                    <a:pt x="2851531" y="0"/>
                  </a:lnTo>
                  <a:close/>
                </a:path>
              </a:pathLst>
            </a:custGeom>
            <a:solidFill>
              <a:srgbClr val="1F487C"/>
            </a:solidFill>
          </p:spPr>
          <p:txBody>
            <a:bodyPr wrap="square" lIns="0" tIns="0" rIns="0" bIns="0" rtlCol="0"/>
            <a:lstStyle/>
            <a:p>
              <a:endParaRPr/>
            </a:p>
          </p:txBody>
        </p:sp>
        <p:sp>
          <p:nvSpPr>
            <p:cNvPr id="6" name="object 6"/>
            <p:cNvSpPr/>
            <p:nvPr/>
          </p:nvSpPr>
          <p:spPr>
            <a:xfrm>
              <a:off x="0" y="234695"/>
              <a:ext cx="2851785" cy="6623684"/>
            </a:xfrm>
            <a:custGeom>
              <a:avLst/>
              <a:gdLst/>
              <a:ahLst/>
              <a:cxnLst/>
              <a:rect l="l" t="t" r="r" b="b"/>
              <a:pathLst>
                <a:path w="2851785" h="6623684">
                  <a:moveTo>
                    <a:pt x="1408925" y="6623304"/>
                  </a:moveTo>
                  <a:lnTo>
                    <a:pt x="1350772" y="6503733"/>
                  </a:lnTo>
                  <a:lnTo>
                    <a:pt x="1329029" y="6458674"/>
                  </a:lnTo>
                  <a:lnTo>
                    <a:pt x="1307426" y="6413551"/>
                  </a:lnTo>
                  <a:lnTo>
                    <a:pt x="1285989" y="6368351"/>
                  </a:lnTo>
                  <a:lnTo>
                    <a:pt x="1264742" y="6323063"/>
                  </a:lnTo>
                  <a:lnTo>
                    <a:pt x="1243723" y="6277648"/>
                  </a:lnTo>
                  <a:lnTo>
                    <a:pt x="1222959" y="6232118"/>
                  </a:lnTo>
                  <a:lnTo>
                    <a:pt x="1202474" y="6186436"/>
                  </a:lnTo>
                  <a:lnTo>
                    <a:pt x="1182319" y="6140602"/>
                  </a:lnTo>
                  <a:lnTo>
                    <a:pt x="1162519" y="6094577"/>
                  </a:lnTo>
                  <a:lnTo>
                    <a:pt x="1140980" y="6046978"/>
                  </a:lnTo>
                  <a:lnTo>
                    <a:pt x="1119657" y="5999264"/>
                  </a:lnTo>
                  <a:lnTo>
                    <a:pt x="1098562" y="5951448"/>
                  </a:lnTo>
                  <a:lnTo>
                    <a:pt x="1077671" y="5903519"/>
                  </a:lnTo>
                  <a:lnTo>
                    <a:pt x="1057008" y="5855474"/>
                  </a:lnTo>
                  <a:lnTo>
                    <a:pt x="1036548" y="5807329"/>
                  </a:lnTo>
                  <a:lnTo>
                    <a:pt x="1016317" y="5759081"/>
                  </a:lnTo>
                  <a:lnTo>
                    <a:pt x="996302" y="5710720"/>
                  </a:lnTo>
                  <a:lnTo>
                    <a:pt x="976490" y="5662244"/>
                  </a:lnTo>
                  <a:lnTo>
                    <a:pt x="956906" y="5613666"/>
                  </a:lnTo>
                  <a:lnTo>
                    <a:pt x="937539" y="5564987"/>
                  </a:lnTo>
                  <a:lnTo>
                    <a:pt x="918387" y="5516181"/>
                  </a:lnTo>
                  <a:lnTo>
                    <a:pt x="899452" y="5467274"/>
                  </a:lnTo>
                  <a:lnTo>
                    <a:pt x="880732" y="5418264"/>
                  </a:lnTo>
                  <a:lnTo>
                    <a:pt x="862228" y="5369141"/>
                  </a:lnTo>
                  <a:lnTo>
                    <a:pt x="843940" y="5319903"/>
                  </a:lnTo>
                  <a:lnTo>
                    <a:pt x="833628" y="5295646"/>
                  </a:lnTo>
                  <a:lnTo>
                    <a:pt x="823734" y="5270957"/>
                  </a:lnTo>
                  <a:lnTo>
                    <a:pt x="814717" y="5245405"/>
                  </a:lnTo>
                  <a:lnTo>
                    <a:pt x="807008" y="5218557"/>
                  </a:lnTo>
                  <a:lnTo>
                    <a:pt x="807008" y="5218684"/>
                  </a:lnTo>
                  <a:lnTo>
                    <a:pt x="802347" y="5208359"/>
                  </a:lnTo>
                  <a:lnTo>
                    <a:pt x="802347" y="5334254"/>
                  </a:lnTo>
                  <a:lnTo>
                    <a:pt x="802347" y="5342674"/>
                  </a:lnTo>
                  <a:lnTo>
                    <a:pt x="802195" y="5342509"/>
                  </a:lnTo>
                  <a:lnTo>
                    <a:pt x="802195" y="5333847"/>
                  </a:lnTo>
                  <a:lnTo>
                    <a:pt x="802347" y="5334254"/>
                  </a:lnTo>
                  <a:lnTo>
                    <a:pt x="802347" y="5208359"/>
                  </a:lnTo>
                  <a:lnTo>
                    <a:pt x="797318" y="5197195"/>
                  </a:lnTo>
                  <a:lnTo>
                    <a:pt x="788949" y="5174818"/>
                  </a:lnTo>
                  <a:lnTo>
                    <a:pt x="781456" y="5152428"/>
                  </a:lnTo>
                  <a:lnTo>
                    <a:pt x="775081" y="5133048"/>
                  </a:lnTo>
                  <a:lnTo>
                    <a:pt x="775322" y="5130419"/>
                  </a:lnTo>
                  <a:lnTo>
                    <a:pt x="741540" y="5038674"/>
                  </a:lnTo>
                  <a:lnTo>
                    <a:pt x="708406" y="4946345"/>
                  </a:lnTo>
                  <a:lnTo>
                    <a:pt x="675932" y="4853571"/>
                  </a:lnTo>
                  <a:lnTo>
                    <a:pt x="644118" y="4760455"/>
                  </a:lnTo>
                  <a:lnTo>
                    <a:pt x="612952" y="4667085"/>
                  </a:lnTo>
                  <a:lnTo>
                    <a:pt x="582447" y="4573575"/>
                  </a:lnTo>
                  <a:lnTo>
                    <a:pt x="536663" y="4431195"/>
                  </a:lnTo>
                  <a:lnTo>
                    <a:pt x="506501" y="4335386"/>
                  </a:lnTo>
                  <a:lnTo>
                    <a:pt x="476910" y="4239399"/>
                  </a:lnTo>
                  <a:lnTo>
                    <a:pt x="447890" y="4143235"/>
                  </a:lnTo>
                  <a:lnTo>
                    <a:pt x="419442" y="4046880"/>
                  </a:lnTo>
                  <a:lnTo>
                    <a:pt x="391541" y="3950360"/>
                  </a:lnTo>
                  <a:lnTo>
                    <a:pt x="364172" y="3853662"/>
                  </a:lnTo>
                  <a:lnTo>
                    <a:pt x="337337" y="3756825"/>
                  </a:lnTo>
                  <a:lnTo>
                    <a:pt x="310997" y="3659822"/>
                  </a:lnTo>
                  <a:lnTo>
                    <a:pt x="285178" y="3562667"/>
                  </a:lnTo>
                  <a:lnTo>
                    <a:pt x="247345" y="3416681"/>
                  </a:lnTo>
                  <a:lnTo>
                    <a:pt x="210553" y="3270389"/>
                  </a:lnTo>
                  <a:lnTo>
                    <a:pt x="174790" y="3123819"/>
                  </a:lnTo>
                  <a:lnTo>
                    <a:pt x="139992" y="2976994"/>
                  </a:lnTo>
                  <a:lnTo>
                    <a:pt x="129197" y="2930550"/>
                  </a:lnTo>
                  <a:lnTo>
                    <a:pt x="128943" y="2927858"/>
                  </a:lnTo>
                  <a:lnTo>
                    <a:pt x="128549" y="2927477"/>
                  </a:lnTo>
                  <a:lnTo>
                    <a:pt x="123063" y="2873146"/>
                  </a:lnTo>
                  <a:lnTo>
                    <a:pt x="106426" y="2710802"/>
                  </a:lnTo>
                  <a:lnTo>
                    <a:pt x="100888" y="2655951"/>
                  </a:lnTo>
                  <a:lnTo>
                    <a:pt x="97002" y="2605570"/>
                  </a:lnTo>
                  <a:lnTo>
                    <a:pt x="93256" y="2555176"/>
                  </a:lnTo>
                  <a:lnTo>
                    <a:pt x="89649" y="2504783"/>
                  </a:lnTo>
                  <a:lnTo>
                    <a:pt x="86182" y="2454389"/>
                  </a:lnTo>
                  <a:lnTo>
                    <a:pt x="82867" y="2403983"/>
                  </a:lnTo>
                  <a:lnTo>
                    <a:pt x="79679" y="2353576"/>
                  </a:lnTo>
                  <a:lnTo>
                    <a:pt x="76644" y="2303157"/>
                  </a:lnTo>
                  <a:lnTo>
                    <a:pt x="73736" y="2252726"/>
                  </a:lnTo>
                  <a:lnTo>
                    <a:pt x="70980" y="2202294"/>
                  </a:lnTo>
                  <a:lnTo>
                    <a:pt x="68364" y="2151837"/>
                  </a:lnTo>
                  <a:lnTo>
                    <a:pt x="65900" y="2101380"/>
                  </a:lnTo>
                  <a:lnTo>
                    <a:pt x="63563" y="2050897"/>
                  </a:lnTo>
                  <a:lnTo>
                    <a:pt x="61366" y="2000415"/>
                  </a:lnTo>
                  <a:lnTo>
                    <a:pt x="59321" y="1949894"/>
                  </a:lnTo>
                  <a:lnTo>
                    <a:pt x="57416" y="1899373"/>
                  </a:lnTo>
                  <a:lnTo>
                    <a:pt x="55638" y="1848827"/>
                  </a:lnTo>
                  <a:lnTo>
                    <a:pt x="54013" y="1798269"/>
                  </a:lnTo>
                  <a:lnTo>
                    <a:pt x="52527" y="1747685"/>
                  </a:lnTo>
                  <a:lnTo>
                    <a:pt x="51193" y="1697075"/>
                  </a:lnTo>
                  <a:lnTo>
                    <a:pt x="49987" y="1646440"/>
                  </a:lnTo>
                  <a:lnTo>
                    <a:pt x="48933" y="1595793"/>
                  </a:lnTo>
                  <a:lnTo>
                    <a:pt x="48006" y="1545107"/>
                  </a:lnTo>
                  <a:lnTo>
                    <a:pt x="47231" y="1494396"/>
                  </a:lnTo>
                  <a:lnTo>
                    <a:pt x="46596" y="1443659"/>
                  </a:lnTo>
                  <a:lnTo>
                    <a:pt x="46101" y="1392897"/>
                  </a:lnTo>
                  <a:lnTo>
                    <a:pt x="45745" y="1342097"/>
                  </a:lnTo>
                  <a:lnTo>
                    <a:pt x="45529" y="1291272"/>
                  </a:lnTo>
                  <a:lnTo>
                    <a:pt x="45466" y="1240409"/>
                  </a:lnTo>
                  <a:lnTo>
                    <a:pt x="46088" y="1188542"/>
                  </a:lnTo>
                  <a:lnTo>
                    <a:pt x="46812" y="1136662"/>
                  </a:lnTo>
                  <a:lnTo>
                    <a:pt x="47637" y="1084795"/>
                  </a:lnTo>
                  <a:lnTo>
                    <a:pt x="48564" y="1032929"/>
                  </a:lnTo>
                  <a:lnTo>
                    <a:pt x="49606" y="981075"/>
                  </a:lnTo>
                  <a:lnTo>
                    <a:pt x="50749" y="929233"/>
                  </a:lnTo>
                  <a:lnTo>
                    <a:pt x="51993" y="877392"/>
                  </a:lnTo>
                  <a:lnTo>
                    <a:pt x="53365" y="825576"/>
                  </a:lnTo>
                  <a:lnTo>
                    <a:pt x="54838" y="773785"/>
                  </a:lnTo>
                  <a:lnTo>
                    <a:pt x="56426" y="721995"/>
                  </a:lnTo>
                  <a:lnTo>
                    <a:pt x="58140" y="670242"/>
                  </a:lnTo>
                  <a:lnTo>
                    <a:pt x="59956" y="618502"/>
                  </a:lnTo>
                  <a:lnTo>
                    <a:pt x="61912" y="566775"/>
                  </a:lnTo>
                  <a:lnTo>
                    <a:pt x="63969" y="515086"/>
                  </a:lnTo>
                  <a:lnTo>
                    <a:pt x="66167" y="463423"/>
                  </a:lnTo>
                  <a:lnTo>
                    <a:pt x="68478" y="411797"/>
                  </a:lnTo>
                  <a:lnTo>
                    <a:pt x="70929" y="360184"/>
                  </a:lnTo>
                  <a:lnTo>
                    <a:pt x="73494" y="308622"/>
                  </a:lnTo>
                  <a:lnTo>
                    <a:pt x="76187" y="257086"/>
                  </a:lnTo>
                  <a:lnTo>
                    <a:pt x="79019" y="205587"/>
                  </a:lnTo>
                  <a:lnTo>
                    <a:pt x="81978" y="154127"/>
                  </a:lnTo>
                  <a:lnTo>
                    <a:pt x="85064" y="102717"/>
                  </a:lnTo>
                  <a:lnTo>
                    <a:pt x="88290" y="51333"/>
                  </a:lnTo>
                  <a:lnTo>
                    <a:pt x="91655" y="0"/>
                  </a:lnTo>
                  <a:lnTo>
                    <a:pt x="77800" y="0"/>
                  </a:lnTo>
                  <a:lnTo>
                    <a:pt x="73812" y="51866"/>
                  </a:lnTo>
                  <a:lnTo>
                    <a:pt x="70027" y="103670"/>
                  </a:lnTo>
                  <a:lnTo>
                    <a:pt x="66433" y="155448"/>
                  </a:lnTo>
                  <a:lnTo>
                    <a:pt x="63030" y="207175"/>
                  </a:lnTo>
                  <a:lnTo>
                    <a:pt x="59804" y="258876"/>
                  </a:lnTo>
                  <a:lnTo>
                    <a:pt x="56756" y="310553"/>
                  </a:lnTo>
                  <a:lnTo>
                    <a:pt x="53886" y="362191"/>
                  </a:lnTo>
                  <a:lnTo>
                    <a:pt x="51181" y="413829"/>
                  </a:lnTo>
                  <a:lnTo>
                    <a:pt x="48641" y="465429"/>
                  </a:lnTo>
                  <a:lnTo>
                    <a:pt x="46253" y="517029"/>
                  </a:lnTo>
                  <a:lnTo>
                    <a:pt x="44018" y="568629"/>
                  </a:lnTo>
                  <a:lnTo>
                    <a:pt x="41935" y="620204"/>
                  </a:lnTo>
                  <a:lnTo>
                    <a:pt x="39992" y="671791"/>
                  </a:lnTo>
                  <a:lnTo>
                    <a:pt x="38201" y="723392"/>
                  </a:lnTo>
                  <a:lnTo>
                    <a:pt x="36537" y="774992"/>
                  </a:lnTo>
                  <a:lnTo>
                    <a:pt x="35001" y="826592"/>
                  </a:lnTo>
                  <a:lnTo>
                    <a:pt x="33591" y="878230"/>
                  </a:lnTo>
                  <a:lnTo>
                    <a:pt x="32308" y="929868"/>
                  </a:lnTo>
                  <a:lnTo>
                    <a:pt x="31153" y="981544"/>
                  </a:lnTo>
                  <a:lnTo>
                    <a:pt x="30099" y="1033246"/>
                  </a:lnTo>
                  <a:lnTo>
                    <a:pt x="29171" y="1084973"/>
                  </a:lnTo>
                  <a:lnTo>
                    <a:pt x="28333" y="1136751"/>
                  </a:lnTo>
                  <a:lnTo>
                    <a:pt x="27609" y="1188554"/>
                  </a:lnTo>
                  <a:lnTo>
                    <a:pt x="26987" y="1240409"/>
                  </a:lnTo>
                  <a:lnTo>
                    <a:pt x="26568" y="1291272"/>
                  </a:lnTo>
                  <a:lnTo>
                    <a:pt x="26276" y="1342110"/>
                  </a:lnTo>
                  <a:lnTo>
                    <a:pt x="26149" y="1392897"/>
                  </a:lnTo>
                  <a:lnTo>
                    <a:pt x="26149" y="1443672"/>
                  </a:lnTo>
                  <a:lnTo>
                    <a:pt x="26301" y="1494421"/>
                  </a:lnTo>
                  <a:lnTo>
                    <a:pt x="26606" y="1545158"/>
                  </a:lnTo>
                  <a:lnTo>
                    <a:pt x="27063" y="1595856"/>
                  </a:lnTo>
                  <a:lnTo>
                    <a:pt x="27660" y="1646555"/>
                  </a:lnTo>
                  <a:lnTo>
                    <a:pt x="28409" y="1697228"/>
                  </a:lnTo>
                  <a:lnTo>
                    <a:pt x="29324" y="1747888"/>
                  </a:lnTo>
                  <a:lnTo>
                    <a:pt x="30378" y="1798548"/>
                  </a:lnTo>
                  <a:lnTo>
                    <a:pt x="31597" y="1849196"/>
                  </a:lnTo>
                  <a:lnTo>
                    <a:pt x="32969" y="1899831"/>
                  </a:lnTo>
                  <a:lnTo>
                    <a:pt x="34493" y="1950466"/>
                  </a:lnTo>
                  <a:lnTo>
                    <a:pt x="36182" y="2001113"/>
                  </a:lnTo>
                  <a:lnTo>
                    <a:pt x="38023" y="2051748"/>
                  </a:lnTo>
                  <a:lnTo>
                    <a:pt x="40043" y="2102396"/>
                  </a:lnTo>
                  <a:lnTo>
                    <a:pt x="42214" y="2153056"/>
                  </a:lnTo>
                  <a:lnTo>
                    <a:pt x="44551" y="2203716"/>
                  </a:lnTo>
                  <a:lnTo>
                    <a:pt x="47053" y="2254389"/>
                  </a:lnTo>
                  <a:lnTo>
                    <a:pt x="49720" y="2305088"/>
                  </a:lnTo>
                  <a:lnTo>
                    <a:pt x="52552" y="2355786"/>
                  </a:lnTo>
                  <a:lnTo>
                    <a:pt x="55562" y="2406523"/>
                  </a:lnTo>
                  <a:lnTo>
                    <a:pt x="58737" y="2457272"/>
                  </a:lnTo>
                  <a:lnTo>
                    <a:pt x="62090" y="2508034"/>
                  </a:lnTo>
                  <a:lnTo>
                    <a:pt x="65608" y="2558834"/>
                  </a:lnTo>
                  <a:lnTo>
                    <a:pt x="69303" y="2609672"/>
                  </a:lnTo>
                  <a:lnTo>
                    <a:pt x="73177" y="2660523"/>
                  </a:lnTo>
                  <a:lnTo>
                    <a:pt x="75844" y="2674366"/>
                  </a:lnTo>
                  <a:lnTo>
                    <a:pt x="77216" y="2688221"/>
                  </a:lnTo>
                  <a:lnTo>
                    <a:pt x="77724" y="2702064"/>
                  </a:lnTo>
                  <a:lnTo>
                    <a:pt x="77774" y="2714879"/>
                  </a:lnTo>
                  <a:lnTo>
                    <a:pt x="66268" y="2663291"/>
                  </a:lnTo>
                  <a:lnTo>
                    <a:pt x="55156" y="2611221"/>
                  </a:lnTo>
                  <a:lnTo>
                    <a:pt x="22618" y="2452928"/>
                  </a:lnTo>
                  <a:lnTo>
                    <a:pt x="11518" y="2399728"/>
                  </a:lnTo>
                  <a:lnTo>
                    <a:pt x="0" y="2346452"/>
                  </a:lnTo>
                  <a:lnTo>
                    <a:pt x="0" y="2507615"/>
                  </a:lnTo>
                  <a:lnTo>
                    <a:pt x="10502" y="2557919"/>
                  </a:lnTo>
                  <a:lnTo>
                    <a:pt x="32575" y="2659570"/>
                  </a:lnTo>
                  <a:lnTo>
                    <a:pt x="55714" y="2762288"/>
                  </a:lnTo>
                  <a:lnTo>
                    <a:pt x="91490" y="2917444"/>
                  </a:lnTo>
                  <a:lnTo>
                    <a:pt x="92278" y="2931261"/>
                  </a:lnTo>
                  <a:lnTo>
                    <a:pt x="94361" y="2945066"/>
                  </a:lnTo>
                  <a:lnTo>
                    <a:pt x="97282" y="2958884"/>
                  </a:lnTo>
                  <a:lnTo>
                    <a:pt x="100647" y="2972689"/>
                  </a:lnTo>
                  <a:lnTo>
                    <a:pt x="95631" y="2920682"/>
                  </a:lnTo>
                  <a:lnTo>
                    <a:pt x="82791" y="2766898"/>
                  </a:lnTo>
                  <a:lnTo>
                    <a:pt x="77914" y="2716453"/>
                  </a:lnTo>
                  <a:lnTo>
                    <a:pt x="78701" y="2719921"/>
                  </a:lnTo>
                  <a:lnTo>
                    <a:pt x="83324" y="2767634"/>
                  </a:lnTo>
                  <a:lnTo>
                    <a:pt x="96253" y="2921851"/>
                  </a:lnTo>
                  <a:lnTo>
                    <a:pt x="101307" y="2973959"/>
                  </a:lnTo>
                  <a:lnTo>
                    <a:pt x="156210" y="3207931"/>
                  </a:lnTo>
                  <a:lnTo>
                    <a:pt x="156324" y="3209036"/>
                  </a:lnTo>
                  <a:lnTo>
                    <a:pt x="206235" y="3407638"/>
                  </a:lnTo>
                  <a:lnTo>
                    <a:pt x="244576" y="3556482"/>
                  </a:lnTo>
                  <a:lnTo>
                    <a:pt x="283781" y="3705148"/>
                  </a:lnTo>
                  <a:lnTo>
                    <a:pt x="323913" y="3853561"/>
                  </a:lnTo>
                  <a:lnTo>
                    <a:pt x="365074" y="4001655"/>
                  </a:lnTo>
                  <a:lnTo>
                    <a:pt x="393115" y="4100157"/>
                  </a:lnTo>
                  <a:lnTo>
                    <a:pt x="421652" y="4198467"/>
                  </a:lnTo>
                  <a:lnTo>
                    <a:pt x="450723" y="4296549"/>
                  </a:lnTo>
                  <a:lnTo>
                    <a:pt x="480352" y="4394390"/>
                  </a:lnTo>
                  <a:lnTo>
                    <a:pt x="510552" y="4491964"/>
                  </a:lnTo>
                  <a:lnTo>
                    <a:pt x="525881" y="4540631"/>
                  </a:lnTo>
                  <a:lnTo>
                    <a:pt x="588873" y="4731385"/>
                  </a:lnTo>
                  <a:lnTo>
                    <a:pt x="636752" y="4873498"/>
                  </a:lnTo>
                  <a:lnTo>
                    <a:pt x="669226" y="4967910"/>
                  </a:lnTo>
                  <a:lnTo>
                    <a:pt x="702284" y="5062118"/>
                  </a:lnTo>
                  <a:lnTo>
                    <a:pt x="736066" y="5156187"/>
                  </a:lnTo>
                  <a:lnTo>
                    <a:pt x="769734" y="5247564"/>
                  </a:lnTo>
                  <a:lnTo>
                    <a:pt x="769734" y="5250180"/>
                  </a:lnTo>
                  <a:lnTo>
                    <a:pt x="769734" y="5250446"/>
                  </a:lnTo>
                  <a:lnTo>
                    <a:pt x="769734" y="5251069"/>
                  </a:lnTo>
                  <a:lnTo>
                    <a:pt x="770153" y="5303863"/>
                  </a:lnTo>
                  <a:lnTo>
                    <a:pt x="771398" y="5357546"/>
                  </a:lnTo>
                  <a:lnTo>
                    <a:pt x="773391" y="5411216"/>
                  </a:lnTo>
                  <a:lnTo>
                    <a:pt x="776109" y="5464899"/>
                  </a:lnTo>
                  <a:lnTo>
                    <a:pt x="779462" y="5518569"/>
                  </a:lnTo>
                  <a:lnTo>
                    <a:pt x="783424" y="5572252"/>
                  </a:lnTo>
                  <a:lnTo>
                    <a:pt x="787920" y="5625922"/>
                  </a:lnTo>
                  <a:lnTo>
                    <a:pt x="792924" y="5679592"/>
                  </a:lnTo>
                  <a:lnTo>
                    <a:pt x="799160" y="5727344"/>
                  </a:lnTo>
                  <a:lnTo>
                    <a:pt x="805967" y="5775503"/>
                  </a:lnTo>
                  <a:lnTo>
                    <a:pt x="813358" y="5823902"/>
                  </a:lnTo>
                  <a:lnTo>
                    <a:pt x="821296" y="5872365"/>
                  </a:lnTo>
                  <a:lnTo>
                    <a:pt x="829818" y="5920765"/>
                  </a:lnTo>
                  <a:lnTo>
                    <a:pt x="838898" y="5968924"/>
                  </a:lnTo>
                  <a:lnTo>
                    <a:pt x="847966" y="6013742"/>
                  </a:lnTo>
                  <a:lnTo>
                    <a:pt x="829233" y="5967095"/>
                  </a:lnTo>
                  <a:lnTo>
                    <a:pt x="810171" y="5918682"/>
                  </a:lnTo>
                  <a:lnTo>
                    <a:pt x="791464" y="5870270"/>
                  </a:lnTo>
                  <a:lnTo>
                    <a:pt x="773087" y="5821870"/>
                  </a:lnTo>
                  <a:lnTo>
                    <a:pt x="755027" y="5773458"/>
                  </a:lnTo>
                  <a:lnTo>
                    <a:pt x="737285" y="5725045"/>
                  </a:lnTo>
                  <a:lnTo>
                    <a:pt x="719823" y="5676633"/>
                  </a:lnTo>
                  <a:lnTo>
                    <a:pt x="685698" y="5579821"/>
                  </a:lnTo>
                  <a:lnTo>
                    <a:pt x="652538" y="5483009"/>
                  </a:lnTo>
                  <a:lnTo>
                    <a:pt x="636282" y="5434596"/>
                  </a:lnTo>
                  <a:lnTo>
                    <a:pt x="620572" y="5386641"/>
                  </a:lnTo>
                  <a:lnTo>
                    <a:pt x="605104" y="5338572"/>
                  </a:lnTo>
                  <a:lnTo>
                    <a:pt x="589889" y="5290401"/>
                  </a:lnTo>
                  <a:lnTo>
                    <a:pt x="574916" y="5242128"/>
                  </a:lnTo>
                  <a:lnTo>
                    <a:pt x="560184" y="5193766"/>
                  </a:lnTo>
                  <a:lnTo>
                    <a:pt x="545693" y="5145316"/>
                  </a:lnTo>
                  <a:lnTo>
                    <a:pt x="517436" y="5048135"/>
                  </a:lnTo>
                  <a:lnTo>
                    <a:pt x="490118" y="4950599"/>
                  </a:lnTo>
                  <a:lnTo>
                    <a:pt x="463740" y="4852759"/>
                  </a:lnTo>
                  <a:lnTo>
                    <a:pt x="438302" y="4754600"/>
                  </a:lnTo>
                  <a:lnTo>
                    <a:pt x="413778" y="4656163"/>
                  </a:lnTo>
                  <a:lnTo>
                    <a:pt x="390156" y="4557458"/>
                  </a:lnTo>
                  <a:lnTo>
                    <a:pt x="367436" y="4458525"/>
                  </a:lnTo>
                  <a:lnTo>
                    <a:pt x="345605" y="4359351"/>
                  </a:lnTo>
                  <a:lnTo>
                    <a:pt x="324662" y="4259973"/>
                  </a:lnTo>
                  <a:lnTo>
                    <a:pt x="304571" y="4160418"/>
                  </a:lnTo>
                  <a:lnTo>
                    <a:pt x="285356" y="4060698"/>
                  </a:lnTo>
                  <a:lnTo>
                    <a:pt x="267792" y="3961282"/>
                  </a:lnTo>
                  <a:lnTo>
                    <a:pt x="250964" y="3861511"/>
                  </a:lnTo>
                  <a:lnTo>
                    <a:pt x="234810" y="3761435"/>
                  </a:lnTo>
                  <a:lnTo>
                    <a:pt x="219290" y="3661118"/>
                  </a:lnTo>
                  <a:lnTo>
                    <a:pt x="204355" y="3560584"/>
                  </a:lnTo>
                  <a:lnTo>
                    <a:pt x="189966" y="3459899"/>
                  </a:lnTo>
                  <a:lnTo>
                    <a:pt x="169291" y="3308667"/>
                  </a:lnTo>
                  <a:lnTo>
                    <a:pt x="156057" y="3207766"/>
                  </a:lnTo>
                  <a:lnTo>
                    <a:pt x="100647" y="2972689"/>
                  </a:lnTo>
                  <a:lnTo>
                    <a:pt x="111061" y="3072130"/>
                  </a:lnTo>
                  <a:lnTo>
                    <a:pt x="122174" y="3171736"/>
                  </a:lnTo>
                  <a:lnTo>
                    <a:pt x="133959" y="3271443"/>
                  </a:lnTo>
                  <a:lnTo>
                    <a:pt x="146443" y="3371202"/>
                  </a:lnTo>
                  <a:lnTo>
                    <a:pt x="159600" y="3470922"/>
                  </a:lnTo>
                  <a:lnTo>
                    <a:pt x="173456" y="3570567"/>
                  </a:lnTo>
                  <a:lnTo>
                    <a:pt x="187998" y="3670071"/>
                  </a:lnTo>
                  <a:lnTo>
                    <a:pt x="203225" y="3769372"/>
                  </a:lnTo>
                  <a:lnTo>
                    <a:pt x="219138" y="3868394"/>
                  </a:lnTo>
                  <a:lnTo>
                    <a:pt x="235737" y="3967099"/>
                  </a:lnTo>
                  <a:lnTo>
                    <a:pt x="262051" y="4115739"/>
                  </a:lnTo>
                  <a:lnTo>
                    <a:pt x="280847" y="4216209"/>
                  </a:lnTo>
                  <a:lnTo>
                    <a:pt x="300621" y="4316400"/>
                  </a:lnTo>
                  <a:lnTo>
                    <a:pt x="321348" y="4416298"/>
                  </a:lnTo>
                  <a:lnTo>
                    <a:pt x="343039" y="4515929"/>
                  </a:lnTo>
                  <a:lnTo>
                    <a:pt x="365658" y="4615281"/>
                  </a:lnTo>
                  <a:lnTo>
                    <a:pt x="389229" y="4714341"/>
                  </a:lnTo>
                  <a:lnTo>
                    <a:pt x="413715" y="4813135"/>
                  </a:lnTo>
                  <a:lnTo>
                    <a:pt x="439115" y="4911649"/>
                  </a:lnTo>
                  <a:lnTo>
                    <a:pt x="465416" y="5009870"/>
                  </a:lnTo>
                  <a:lnTo>
                    <a:pt x="492620" y="5107813"/>
                  </a:lnTo>
                  <a:lnTo>
                    <a:pt x="520700" y="5205488"/>
                  </a:lnTo>
                  <a:lnTo>
                    <a:pt x="549656" y="5302872"/>
                  </a:lnTo>
                  <a:lnTo>
                    <a:pt x="579475" y="5399989"/>
                  </a:lnTo>
                  <a:lnTo>
                    <a:pt x="594715" y="5448427"/>
                  </a:lnTo>
                  <a:lnTo>
                    <a:pt x="610679" y="5496776"/>
                  </a:lnTo>
                  <a:lnTo>
                    <a:pt x="626922" y="5544972"/>
                  </a:lnTo>
                  <a:lnTo>
                    <a:pt x="643432" y="5593029"/>
                  </a:lnTo>
                  <a:lnTo>
                    <a:pt x="660196" y="5640933"/>
                  </a:lnTo>
                  <a:lnTo>
                    <a:pt x="677189" y="5688711"/>
                  </a:lnTo>
                  <a:lnTo>
                    <a:pt x="694423" y="5736336"/>
                  </a:lnTo>
                  <a:lnTo>
                    <a:pt x="729551" y="5831179"/>
                  </a:lnTo>
                  <a:lnTo>
                    <a:pt x="765479" y="5925451"/>
                  </a:lnTo>
                  <a:lnTo>
                    <a:pt x="802132" y="6019165"/>
                  </a:lnTo>
                  <a:lnTo>
                    <a:pt x="839444" y="6112307"/>
                  </a:lnTo>
                  <a:lnTo>
                    <a:pt x="860221" y="6159995"/>
                  </a:lnTo>
                  <a:lnTo>
                    <a:pt x="901776" y="6253645"/>
                  </a:lnTo>
                  <a:lnTo>
                    <a:pt x="922566" y="6301333"/>
                  </a:lnTo>
                  <a:lnTo>
                    <a:pt x="916432" y="6284773"/>
                  </a:lnTo>
                  <a:lnTo>
                    <a:pt x="911593" y="6269063"/>
                  </a:lnTo>
                  <a:lnTo>
                    <a:pt x="907618" y="6253365"/>
                  </a:lnTo>
                  <a:lnTo>
                    <a:pt x="904087" y="6236779"/>
                  </a:lnTo>
                  <a:lnTo>
                    <a:pt x="887628" y="6181458"/>
                  </a:lnTo>
                  <a:lnTo>
                    <a:pt x="872909" y="6126137"/>
                  </a:lnTo>
                  <a:lnTo>
                    <a:pt x="859929" y="6070816"/>
                  </a:lnTo>
                  <a:lnTo>
                    <a:pt x="849337" y="6018796"/>
                  </a:lnTo>
                  <a:lnTo>
                    <a:pt x="851674" y="6025134"/>
                  </a:lnTo>
                  <a:lnTo>
                    <a:pt x="861047" y="6071514"/>
                  </a:lnTo>
                  <a:lnTo>
                    <a:pt x="873950" y="6126848"/>
                  </a:lnTo>
                  <a:lnTo>
                    <a:pt x="888580" y="6182182"/>
                  </a:lnTo>
                  <a:lnTo>
                    <a:pt x="904925" y="6237503"/>
                  </a:lnTo>
                  <a:lnTo>
                    <a:pt x="908431" y="6254089"/>
                  </a:lnTo>
                  <a:lnTo>
                    <a:pt x="923277" y="6302057"/>
                  </a:lnTo>
                  <a:lnTo>
                    <a:pt x="945172" y="6349746"/>
                  </a:lnTo>
                  <a:lnTo>
                    <a:pt x="967549" y="6397841"/>
                  </a:lnTo>
                  <a:lnTo>
                    <a:pt x="972248" y="6407848"/>
                  </a:lnTo>
                  <a:lnTo>
                    <a:pt x="967257" y="6397307"/>
                  </a:lnTo>
                  <a:lnTo>
                    <a:pt x="944664" y="6349124"/>
                  </a:lnTo>
                  <a:lnTo>
                    <a:pt x="922566" y="6301333"/>
                  </a:lnTo>
                  <a:lnTo>
                    <a:pt x="937006" y="6349124"/>
                  </a:lnTo>
                  <a:lnTo>
                    <a:pt x="952512" y="6397307"/>
                  </a:lnTo>
                  <a:lnTo>
                    <a:pt x="968984" y="6445745"/>
                  </a:lnTo>
                  <a:lnTo>
                    <a:pt x="986358" y="6494259"/>
                  </a:lnTo>
                  <a:lnTo>
                    <a:pt x="1004544" y="6542697"/>
                  </a:lnTo>
                  <a:lnTo>
                    <a:pt x="1023442" y="6590881"/>
                  </a:lnTo>
                  <a:lnTo>
                    <a:pt x="1036713" y="6623304"/>
                  </a:lnTo>
                  <a:lnTo>
                    <a:pt x="1076236" y="6623304"/>
                  </a:lnTo>
                  <a:lnTo>
                    <a:pt x="1077048" y="6623304"/>
                  </a:lnTo>
                  <a:lnTo>
                    <a:pt x="1082116" y="6623304"/>
                  </a:lnTo>
                  <a:lnTo>
                    <a:pt x="1069924" y="6593700"/>
                  </a:lnTo>
                  <a:lnTo>
                    <a:pt x="1052233" y="6548679"/>
                  </a:lnTo>
                  <a:lnTo>
                    <a:pt x="1035291" y="6503556"/>
                  </a:lnTo>
                  <a:lnTo>
                    <a:pt x="1019048" y="6458267"/>
                  </a:lnTo>
                  <a:lnTo>
                    <a:pt x="1003439" y="6412763"/>
                  </a:lnTo>
                  <a:lnTo>
                    <a:pt x="992784" y="6380315"/>
                  </a:lnTo>
                  <a:lnTo>
                    <a:pt x="1003744" y="6413284"/>
                  </a:lnTo>
                  <a:lnTo>
                    <a:pt x="1019492" y="6458674"/>
                  </a:lnTo>
                  <a:lnTo>
                    <a:pt x="1035900" y="6503860"/>
                  </a:lnTo>
                  <a:lnTo>
                    <a:pt x="1053020" y="6548895"/>
                  </a:lnTo>
                  <a:lnTo>
                    <a:pt x="1070902" y="6593802"/>
                  </a:lnTo>
                  <a:lnTo>
                    <a:pt x="1083183" y="6623304"/>
                  </a:lnTo>
                  <a:lnTo>
                    <a:pt x="1123632" y="6623304"/>
                  </a:lnTo>
                  <a:lnTo>
                    <a:pt x="1108913" y="6593802"/>
                  </a:lnTo>
                  <a:lnTo>
                    <a:pt x="1086904" y="6548895"/>
                  </a:lnTo>
                  <a:lnTo>
                    <a:pt x="1065225" y="6503860"/>
                  </a:lnTo>
                  <a:lnTo>
                    <a:pt x="1043825" y="6458674"/>
                  </a:lnTo>
                  <a:lnTo>
                    <a:pt x="1022629" y="6413284"/>
                  </a:lnTo>
                  <a:lnTo>
                    <a:pt x="980694" y="6321615"/>
                  </a:lnTo>
                  <a:lnTo>
                    <a:pt x="961021" y="6277876"/>
                  </a:lnTo>
                  <a:lnTo>
                    <a:pt x="959980" y="6274397"/>
                  </a:lnTo>
                  <a:lnTo>
                    <a:pt x="958824" y="6271857"/>
                  </a:lnTo>
                  <a:lnTo>
                    <a:pt x="949401" y="6240170"/>
                  </a:lnTo>
                  <a:lnTo>
                    <a:pt x="945921" y="6229058"/>
                  </a:lnTo>
                  <a:lnTo>
                    <a:pt x="931202" y="6178689"/>
                  </a:lnTo>
                  <a:lnTo>
                    <a:pt x="917384" y="6128321"/>
                  </a:lnTo>
                  <a:lnTo>
                    <a:pt x="904443" y="6077953"/>
                  </a:lnTo>
                  <a:lnTo>
                    <a:pt x="892352" y="6027585"/>
                  </a:lnTo>
                  <a:lnTo>
                    <a:pt x="881113" y="5977217"/>
                  </a:lnTo>
                  <a:lnTo>
                    <a:pt x="870673" y="5926848"/>
                  </a:lnTo>
                  <a:lnTo>
                    <a:pt x="861034" y="5876480"/>
                  </a:lnTo>
                  <a:lnTo>
                    <a:pt x="852170" y="5826099"/>
                  </a:lnTo>
                  <a:lnTo>
                    <a:pt x="844054" y="5775731"/>
                  </a:lnTo>
                  <a:lnTo>
                    <a:pt x="836676" y="5725363"/>
                  </a:lnTo>
                  <a:lnTo>
                    <a:pt x="830008" y="5674982"/>
                  </a:lnTo>
                  <a:lnTo>
                    <a:pt x="820902" y="5565533"/>
                  </a:lnTo>
                  <a:lnTo>
                    <a:pt x="816673" y="5511647"/>
                  </a:lnTo>
                  <a:lnTo>
                    <a:pt x="812838" y="5458142"/>
                  </a:lnTo>
                  <a:lnTo>
                    <a:pt x="809510" y="5404904"/>
                  </a:lnTo>
                  <a:lnTo>
                    <a:pt x="806831" y="5351780"/>
                  </a:lnTo>
                  <a:lnTo>
                    <a:pt x="806831" y="5347919"/>
                  </a:lnTo>
                  <a:lnTo>
                    <a:pt x="807008" y="5348097"/>
                  </a:lnTo>
                  <a:lnTo>
                    <a:pt x="807008" y="5352161"/>
                  </a:lnTo>
                  <a:lnTo>
                    <a:pt x="825284" y="5400535"/>
                  </a:lnTo>
                  <a:lnTo>
                    <a:pt x="843788" y="5448795"/>
                  </a:lnTo>
                  <a:lnTo>
                    <a:pt x="862482" y="5496953"/>
                  </a:lnTo>
                  <a:lnTo>
                    <a:pt x="881380" y="5544998"/>
                  </a:lnTo>
                  <a:lnTo>
                    <a:pt x="900468" y="5592927"/>
                  </a:lnTo>
                  <a:lnTo>
                    <a:pt x="919734" y="5640756"/>
                  </a:lnTo>
                  <a:lnTo>
                    <a:pt x="939177" y="5688469"/>
                  </a:lnTo>
                  <a:lnTo>
                    <a:pt x="958786" y="5736082"/>
                  </a:lnTo>
                  <a:lnTo>
                    <a:pt x="978560" y="5783580"/>
                  </a:lnTo>
                  <a:lnTo>
                    <a:pt x="998499" y="5830963"/>
                  </a:lnTo>
                  <a:lnTo>
                    <a:pt x="1018578" y="5878246"/>
                  </a:lnTo>
                  <a:lnTo>
                    <a:pt x="1038796" y="5925413"/>
                  </a:lnTo>
                  <a:lnTo>
                    <a:pt x="1059141" y="5972480"/>
                  </a:lnTo>
                  <a:lnTo>
                    <a:pt x="1079627" y="6019444"/>
                  </a:lnTo>
                  <a:lnTo>
                    <a:pt x="1100239" y="6066282"/>
                  </a:lnTo>
                  <a:lnTo>
                    <a:pt x="1120965" y="6113018"/>
                  </a:lnTo>
                  <a:lnTo>
                    <a:pt x="1142580" y="6160808"/>
                  </a:lnTo>
                  <a:lnTo>
                    <a:pt x="1164628" y="6208598"/>
                  </a:lnTo>
                  <a:lnTo>
                    <a:pt x="1187043" y="6256388"/>
                  </a:lnTo>
                  <a:lnTo>
                    <a:pt x="1209789" y="6304165"/>
                  </a:lnTo>
                  <a:lnTo>
                    <a:pt x="1232839" y="6351956"/>
                  </a:lnTo>
                  <a:lnTo>
                    <a:pt x="1256118" y="6399746"/>
                  </a:lnTo>
                  <a:lnTo>
                    <a:pt x="1279626" y="6447523"/>
                  </a:lnTo>
                  <a:lnTo>
                    <a:pt x="1303299" y="6495313"/>
                  </a:lnTo>
                  <a:lnTo>
                    <a:pt x="1367205" y="6623304"/>
                  </a:lnTo>
                  <a:lnTo>
                    <a:pt x="1408925" y="6623304"/>
                  </a:lnTo>
                  <a:close/>
                </a:path>
                <a:path w="2851785" h="6623684">
                  <a:moveTo>
                    <a:pt x="2851531" y="1170432"/>
                  </a:moveTo>
                  <a:lnTo>
                    <a:pt x="2815336" y="1202766"/>
                  </a:lnTo>
                  <a:lnTo>
                    <a:pt x="2780284" y="1235214"/>
                  </a:lnTo>
                  <a:lnTo>
                    <a:pt x="2745994" y="1267891"/>
                  </a:lnTo>
                  <a:lnTo>
                    <a:pt x="2712085" y="1300949"/>
                  </a:lnTo>
                  <a:lnTo>
                    <a:pt x="2643886" y="1368679"/>
                  </a:lnTo>
                  <a:lnTo>
                    <a:pt x="2611615" y="1401381"/>
                  </a:lnTo>
                  <a:lnTo>
                    <a:pt x="2579332" y="1434820"/>
                  </a:lnTo>
                  <a:lnTo>
                    <a:pt x="2547023" y="1469009"/>
                  </a:lnTo>
                  <a:lnTo>
                    <a:pt x="2514714" y="1503972"/>
                  </a:lnTo>
                  <a:lnTo>
                    <a:pt x="2482392" y="1539697"/>
                  </a:lnTo>
                  <a:lnTo>
                    <a:pt x="2450084" y="1576197"/>
                  </a:lnTo>
                  <a:lnTo>
                    <a:pt x="2414968" y="1614030"/>
                  </a:lnTo>
                  <a:lnTo>
                    <a:pt x="2380107" y="1652092"/>
                  </a:lnTo>
                  <a:lnTo>
                    <a:pt x="2345512" y="1690382"/>
                  </a:lnTo>
                  <a:lnTo>
                    <a:pt x="2311222" y="1728901"/>
                  </a:lnTo>
                  <a:lnTo>
                    <a:pt x="2277224" y="1767649"/>
                  </a:lnTo>
                  <a:lnTo>
                    <a:pt x="2243569" y="1806613"/>
                  </a:lnTo>
                  <a:lnTo>
                    <a:pt x="2210270" y="1845818"/>
                  </a:lnTo>
                  <a:lnTo>
                    <a:pt x="2177338" y="1885264"/>
                  </a:lnTo>
                  <a:lnTo>
                    <a:pt x="2144801" y="1924926"/>
                  </a:lnTo>
                  <a:lnTo>
                    <a:pt x="2112695" y="1964829"/>
                  </a:lnTo>
                  <a:lnTo>
                    <a:pt x="2081022" y="2004949"/>
                  </a:lnTo>
                  <a:lnTo>
                    <a:pt x="2049043" y="2045906"/>
                  </a:lnTo>
                  <a:lnTo>
                    <a:pt x="2017306" y="2087041"/>
                  </a:lnTo>
                  <a:lnTo>
                    <a:pt x="1985810" y="2128355"/>
                  </a:lnTo>
                  <a:lnTo>
                    <a:pt x="1954580" y="2169833"/>
                  </a:lnTo>
                  <a:lnTo>
                    <a:pt x="1923592" y="2211501"/>
                  </a:lnTo>
                  <a:lnTo>
                    <a:pt x="1892884" y="2253361"/>
                  </a:lnTo>
                  <a:lnTo>
                    <a:pt x="1862455" y="2295398"/>
                  </a:lnTo>
                  <a:lnTo>
                    <a:pt x="1832305" y="2337625"/>
                  </a:lnTo>
                  <a:lnTo>
                    <a:pt x="1802447" y="2380043"/>
                  </a:lnTo>
                  <a:lnTo>
                    <a:pt x="1772894" y="2422664"/>
                  </a:lnTo>
                  <a:lnTo>
                    <a:pt x="1743633" y="2465476"/>
                  </a:lnTo>
                  <a:lnTo>
                    <a:pt x="1714703" y="2508478"/>
                  </a:lnTo>
                  <a:lnTo>
                    <a:pt x="1686090" y="2551696"/>
                  </a:lnTo>
                  <a:lnTo>
                    <a:pt x="1657807" y="2595105"/>
                  </a:lnTo>
                  <a:lnTo>
                    <a:pt x="1629867" y="2638729"/>
                  </a:lnTo>
                  <a:lnTo>
                    <a:pt x="1602270" y="2682570"/>
                  </a:lnTo>
                  <a:lnTo>
                    <a:pt x="1575015" y="2726613"/>
                  </a:lnTo>
                  <a:lnTo>
                    <a:pt x="1548130" y="2770860"/>
                  </a:lnTo>
                  <a:lnTo>
                    <a:pt x="1521625" y="2815336"/>
                  </a:lnTo>
                  <a:lnTo>
                    <a:pt x="1495475" y="2860040"/>
                  </a:lnTo>
                  <a:lnTo>
                    <a:pt x="1469732" y="2904947"/>
                  </a:lnTo>
                  <a:lnTo>
                    <a:pt x="1444371" y="2950083"/>
                  </a:lnTo>
                  <a:lnTo>
                    <a:pt x="1418767" y="2994876"/>
                  </a:lnTo>
                  <a:lnTo>
                    <a:pt x="1393571" y="3039935"/>
                  </a:lnTo>
                  <a:lnTo>
                    <a:pt x="1368793" y="3085274"/>
                  </a:lnTo>
                  <a:lnTo>
                    <a:pt x="1344422" y="3130867"/>
                  </a:lnTo>
                  <a:lnTo>
                    <a:pt x="1320482" y="3176727"/>
                  </a:lnTo>
                  <a:lnTo>
                    <a:pt x="1296962" y="3222815"/>
                  </a:lnTo>
                  <a:lnTo>
                    <a:pt x="1273873" y="3269157"/>
                  </a:lnTo>
                  <a:lnTo>
                    <a:pt x="1251229" y="3315716"/>
                  </a:lnTo>
                  <a:lnTo>
                    <a:pt x="1229017" y="3362502"/>
                  </a:lnTo>
                  <a:lnTo>
                    <a:pt x="1207262" y="3409518"/>
                  </a:lnTo>
                  <a:lnTo>
                    <a:pt x="1185951" y="3456724"/>
                  </a:lnTo>
                  <a:lnTo>
                    <a:pt x="1165110" y="3504133"/>
                  </a:lnTo>
                  <a:lnTo>
                    <a:pt x="1144727" y="3551745"/>
                  </a:lnTo>
                  <a:lnTo>
                    <a:pt x="1124800" y="3599523"/>
                  </a:lnTo>
                  <a:lnTo>
                    <a:pt x="1105357" y="3647490"/>
                  </a:lnTo>
                  <a:lnTo>
                    <a:pt x="1086396" y="3695623"/>
                  </a:lnTo>
                  <a:lnTo>
                    <a:pt x="1067917" y="3743922"/>
                  </a:lnTo>
                  <a:lnTo>
                    <a:pt x="1049921" y="3792372"/>
                  </a:lnTo>
                  <a:lnTo>
                    <a:pt x="1032421" y="3840975"/>
                  </a:lnTo>
                  <a:lnTo>
                    <a:pt x="1015415" y="3889705"/>
                  </a:lnTo>
                  <a:lnTo>
                    <a:pt x="998918" y="3938562"/>
                  </a:lnTo>
                  <a:lnTo>
                    <a:pt x="982941" y="3987546"/>
                  </a:lnTo>
                  <a:lnTo>
                    <a:pt x="967549" y="4035107"/>
                  </a:lnTo>
                  <a:lnTo>
                    <a:pt x="952703" y="4082783"/>
                  </a:lnTo>
                  <a:lnTo>
                    <a:pt x="938377" y="4130548"/>
                  </a:lnTo>
                  <a:lnTo>
                    <a:pt x="924610" y="4178414"/>
                  </a:lnTo>
                  <a:lnTo>
                    <a:pt x="911390" y="4226395"/>
                  </a:lnTo>
                  <a:lnTo>
                    <a:pt x="898728" y="4274477"/>
                  </a:lnTo>
                  <a:lnTo>
                    <a:pt x="886625" y="4322661"/>
                  </a:lnTo>
                  <a:lnTo>
                    <a:pt x="875093" y="4370946"/>
                  </a:lnTo>
                  <a:lnTo>
                    <a:pt x="864146" y="4419346"/>
                  </a:lnTo>
                  <a:lnTo>
                    <a:pt x="853770" y="4467834"/>
                  </a:lnTo>
                  <a:lnTo>
                    <a:pt x="844003" y="4516437"/>
                  </a:lnTo>
                  <a:lnTo>
                    <a:pt x="834821" y="4565142"/>
                  </a:lnTo>
                  <a:lnTo>
                    <a:pt x="826249" y="4613961"/>
                  </a:lnTo>
                  <a:lnTo>
                    <a:pt x="818286" y="4662868"/>
                  </a:lnTo>
                  <a:lnTo>
                    <a:pt x="810945" y="4711890"/>
                  </a:lnTo>
                  <a:lnTo>
                    <a:pt x="804227" y="4761014"/>
                  </a:lnTo>
                  <a:lnTo>
                    <a:pt x="798144" y="4810239"/>
                  </a:lnTo>
                  <a:lnTo>
                    <a:pt x="792708" y="4859579"/>
                  </a:lnTo>
                  <a:lnTo>
                    <a:pt x="787908" y="4909020"/>
                  </a:lnTo>
                  <a:lnTo>
                    <a:pt x="783767" y="4958562"/>
                  </a:lnTo>
                  <a:lnTo>
                    <a:pt x="780275" y="5008207"/>
                  </a:lnTo>
                  <a:lnTo>
                    <a:pt x="777455" y="5057965"/>
                  </a:lnTo>
                  <a:lnTo>
                    <a:pt x="775322" y="5107813"/>
                  </a:lnTo>
                  <a:lnTo>
                    <a:pt x="775322" y="5130419"/>
                  </a:lnTo>
                  <a:lnTo>
                    <a:pt x="775322" y="5130927"/>
                  </a:lnTo>
                  <a:lnTo>
                    <a:pt x="782307" y="5152415"/>
                  </a:lnTo>
                  <a:lnTo>
                    <a:pt x="789736" y="5174742"/>
                  </a:lnTo>
                  <a:lnTo>
                    <a:pt x="798029" y="5197081"/>
                  </a:lnTo>
                  <a:lnTo>
                    <a:pt x="807618" y="5218557"/>
                  </a:lnTo>
                  <a:lnTo>
                    <a:pt x="807618" y="5107813"/>
                  </a:lnTo>
                  <a:lnTo>
                    <a:pt x="809866" y="5056289"/>
                  </a:lnTo>
                  <a:lnTo>
                    <a:pt x="812863" y="5004828"/>
                  </a:lnTo>
                  <a:lnTo>
                    <a:pt x="816559" y="4953432"/>
                  </a:lnTo>
                  <a:lnTo>
                    <a:pt x="820978" y="4902111"/>
                  </a:lnTo>
                  <a:lnTo>
                    <a:pt x="826071" y="4850866"/>
                  </a:lnTo>
                  <a:lnTo>
                    <a:pt x="831850" y="4799711"/>
                  </a:lnTo>
                  <a:lnTo>
                    <a:pt x="838301" y="4748644"/>
                  </a:lnTo>
                  <a:lnTo>
                    <a:pt x="845400" y="4697666"/>
                  </a:lnTo>
                  <a:lnTo>
                    <a:pt x="853135" y="4646790"/>
                  </a:lnTo>
                  <a:lnTo>
                    <a:pt x="861504" y="4596015"/>
                  </a:lnTo>
                  <a:lnTo>
                    <a:pt x="870483" y="4545355"/>
                  </a:lnTo>
                  <a:lnTo>
                    <a:pt x="880059" y="4494796"/>
                  </a:lnTo>
                  <a:lnTo>
                    <a:pt x="890219" y="4444365"/>
                  </a:lnTo>
                  <a:lnTo>
                    <a:pt x="900963" y="4394060"/>
                  </a:lnTo>
                  <a:lnTo>
                    <a:pt x="912266" y="4343882"/>
                  </a:lnTo>
                  <a:lnTo>
                    <a:pt x="924115" y="4293844"/>
                  </a:lnTo>
                  <a:lnTo>
                    <a:pt x="936498" y="4243946"/>
                  </a:lnTo>
                  <a:lnTo>
                    <a:pt x="949413" y="4194187"/>
                  </a:lnTo>
                  <a:lnTo>
                    <a:pt x="962825" y="4144568"/>
                  </a:lnTo>
                  <a:lnTo>
                    <a:pt x="976744" y="4095115"/>
                  </a:lnTo>
                  <a:lnTo>
                    <a:pt x="991146" y="4045826"/>
                  </a:lnTo>
                  <a:lnTo>
                    <a:pt x="1006017" y="3996690"/>
                  </a:lnTo>
                  <a:lnTo>
                    <a:pt x="1021994" y="3947757"/>
                  </a:lnTo>
                  <a:lnTo>
                    <a:pt x="1038491" y="3898976"/>
                  </a:lnTo>
                  <a:lnTo>
                    <a:pt x="1055484" y="3850373"/>
                  </a:lnTo>
                  <a:lnTo>
                    <a:pt x="1072959" y="3801948"/>
                  </a:lnTo>
                  <a:lnTo>
                    <a:pt x="1090930" y="3753688"/>
                  </a:lnTo>
                  <a:lnTo>
                    <a:pt x="1109370" y="3705593"/>
                  </a:lnTo>
                  <a:lnTo>
                    <a:pt x="1128280" y="3657676"/>
                  </a:lnTo>
                  <a:lnTo>
                    <a:pt x="1147648" y="3609924"/>
                  </a:lnTo>
                  <a:lnTo>
                    <a:pt x="1167472" y="3562337"/>
                  </a:lnTo>
                  <a:lnTo>
                    <a:pt x="1187742" y="3514928"/>
                  </a:lnTo>
                  <a:lnTo>
                    <a:pt x="1208455" y="3467697"/>
                  </a:lnTo>
                  <a:lnTo>
                    <a:pt x="1229588" y="3420630"/>
                  </a:lnTo>
                  <a:lnTo>
                    <a:pt x="1251140" y="3373729"/>
                  </a:lnTo>
                  <a:lnTo>
                    <a:pt x="1273098" y="3327006"/>
                  </a:lnTo>
                  <a:lnTo>
                    <a:pt x="1295476" y="3280448"/>
                  </a:lnTo>
                  <a:lnTo>
                    <a:pt x="1318247" y="3234067"/>
                  </a:lnTo>
                  <a:lnTo>
                    <a:pt x="1341412" y="3187852"/>
                  </a:lnTo>
                  <a:lnTo>
                    <a:pt x="1364945" y="3141815"/>
                  </a:lnTo>
                  <a:lnTo>
                    <a:pt x="1388872" y="3095942"/>
                  </a:lnTo>
                  <a:lnTo>
                    <a:pt x="1413154" y="3050248"/>
                  </a:lnTo>
                  <a:lnTo>
                    <a:pt x="1437792" y="3004718"/>
                  </a:lnTo>
                  <a:lnTo>
                    <a:pt x="1462786" y="2959354"/>
                  </a:lnTo>
                  <a:lnTo>
                    <a:pt x="1488109" y="2914205"/>
                  </a:lnTo>
                  <a:lnTo>
                    <a:pt x="1513789" y="2869273"/>
                  </a:lnTo>
                  <a:lnTo>
                    <a:pt x="1539786" y="2824569"/>
                  </a:lnTo>
                  <a:lnTo>
                    <a:pt x="1566125" y="2780080"/>
                  </a:lnTo>
                  <a:lnTo>
                    <a:pt x="1592783" y="2735808"/>
                  </a:lnTo>
                  <a:lnTo>
                    <a:pt x="1619758" y="2691765"/>
                  </a:lnTo>
                  <a:lnTo>
                    <a:pt x="1647037" y="2647924"/>
                  </a:lnTo>
                  <a:lnTo>
                    <a:pt x="1674634" y="2604300"/>
                  </a:lnTo>
                  <a:lnTo>
                    <a:pt x="1702523" y="2560878"/>
                  </a:lnTo>
                  <a:lnTo>
                    <a:pt x="1730717" y="2517660"/>
                  </a:lnTo>
                  <a:lnTo>
                    <a:pt x="1759204" y="2474645"/>
                  </a:lnTo>
                  <a:lnTo>
                    <a:pt x="1787969" y="2431834"/>
                  </a:lnTo>
                  <a:lnTo>
                    <a:pt x="1817014" y="2389225"/>
                  </a:lnTo>
                  <a:lnTo>
                    <a:pt x="1846338" y="2346807"/>
                  </a:lnTo>
                  <a:lnTo>
                    <a:pt x="1875942" y="2304592"/>
                  </a:lnTo>
                  <a:lnTo>
                    <a:pt x="1905812" y="2262555"/>
                  </a:lnTo>
                  <a:lnTo>
                    <a:pt x="1935937" y="2220709"/>
                  </a:lnTo>
                  <a:lnTo>
                    <a:pt x="1966315" y="2179053"/>
                  </a:lnTo>
                  <a:lnTo>
                    <a:pt x="1996948" y="2137575"/>
                  </a:lnTo>
                  <a:lnTo>
                    <a:pt x="2027821" y="2096287"/>
                  </a:lnTo>
                  <a:lnTo>
                    <a:pt x="2058936" y="2055164"/>
                  </a:lnTo>
                  <a:lnTo>
                    <a:pt x="2090293" y="2014220"/>
                  </a:lnTo>
                  <a:lnTo>
                    <a:pt x="2121954" y="1973986"/>
                  </a:lnTo>
                  <a:lnTo>
                    <a:pt x="2154047" y="1933790"/>
                  </a:lnTo>
                  <a:lnTo>
                    <a:pt x="2186521" y="1893671"/>
                  </a:lnTo>
                  <a:lnTo>
                    <a:pt x="2219312" y="1853679"/>
                  </a:lnTo>
                  <a:lnTo>
                    <a:pt x="2252408" y="1813864"/>
                  </a:lnTo>
                  <a:lnTo>
                    <a:pt x="2285758" y="1774240"/>
                  </a:lnTo>
                  <a:lnTo>
                    <a:pt x="2319312" y="1734883"/>
                  </a:lnTo>
                  <a:lnTo>
                    <a:pt x="2353030" y="1695818"/>
                  </a:lnTo>
                  <a:lnTo>
                    <a:pt x="2386876" y="1657083"/>
                  </a:lnTo>
                  <a:lnTo>
                    <a:pt x="2420810" y="1618716"/>
                  </a:lnTo>
                  <a:lnTo>
                    <a:pt x="2454783" y="1580769"/>
                  </a:lnTo>
                  <a:lnTo>
                    <a:pt x="2487041" y="1545907"/>
                  </a:lnTo>
                  <a:lnTo>
                    <a:pt x="2551633" y="1475359"/>
                  </a:lnTo>
                  <a:lnTo>
                    <a:pt x="2583942" y="1440472"/>
                  </a:lnTo>
                  <a:lnTo>
                    <a:pt x="2616263" y="1406347"/>
                  </a:lnTo>
                  <a:lnTo>
                    <a:pt x="2648585" y="1373378"/>
                  </a:lnTo>
                  <a:lnTo>
                    <a:pt x="2716517" y="1305560"/>
                  </a:lnTo>
                  <a:lnTo>
                    <a:pt x="2750007" y="1272501"/>
                  </a:lnTo>
                  <a:lnTo>
                    <a:pt x="2783497" y="1239824"/>
                  </a:lnTo>
                  <a:lnTo>
                    <a:pt x="2817253" y="1207414"/>
                  </a:lnTo>
                  <a:lnTo>
                    <a:pt x="2851531" y="1175131"/>
                  </a:lnTo>
                  <a:lnTo>
                    <a:pt x="2851531" y="1170432"/>
                  </a:lnTo>
                  <a:close/>
                </a:path>
              </a:pathLst>
            </a:custGeom>
            <a:solidFill>
              <a:srgbClr val="548ED4">
                <a:alpha val="39999"/>
              </a:srgbClr>
            </a:solidFill>
          </p:spPr>
          <p:txBody>
            <a:bodyPr wrap="square" lIns="0" tIns="0" rIns="0" bIns="0" rtlCol="0"/>
            <a:lstStyle/>
            <a:p>
              <a:endParaRPr/>
            </a:p>
          </p:txBody>
        </p:sp>
        <p:sp>
          <p:nvSpPr>
            <p:cNvPr id="7" name="object 7"/>
            <p:cNvSpPr/>
            <p:nvPr/>
          </p:nvSpPr>
          <p:spPr>
            <a:xfrm>
              <a:off x="-90" y="3411473"/>
              <a:ext cx="1098550" cy="514350"/>
            </a:xfrm>
            <a:custGeom>
              <a:avLst/>
              <a:gdLst/>
              <a:ahLst/>
              <a:cxnLst/>
              <a:rect l="l" t="t" r="r" b="b"/>
              <a:pathLst>
                <a:path w="1098550" h="514350">
                  <a:moveTo>
                    <a:pt x="847790" y="0"/>
                  </a:moveTo>
                  <a:lnTo>
                    <a:pt x="752375" y="0"/>
                  </a:lnTo>
                  <a:lnTo>
                    <a:pt x="91" y="10287"/>
                  </a:lnTo>
                  <a:lnTo>
                    <a:pt x="0" y="60655"/>
                  </a:lnTo>
                  <a:lnTo>
                    <a:pt x="490" y="111024"/>
                  </a:lnTo>
                  <a:lnTo>
                    <a:pt x="1418" y="161395"/>
                  </a:lnTo>
                  <a:lnTo>
                    <a:pt x="2636" y="211767"/>
                  </a:lnTo>
                  <a:lnTo>
                    <a:pt x="5364" y="312523"/>
                  </a:lnTo>
                  <a:lnTo>
                    <a:pt x="6582" y="362907"/>
                  </a:lnTo>
                  <a:lnTo>
                    <a:pt x="7509" y="413297"/>
                  </a:lnTo>
                  <a:lnTo>
                    <a:pt x="8000" y="463693"/>
                  </a:lnTo>
                  <a:lnTo>
                    <a:pt x="7909" y="514095"/>
                  </a:lnTo>
                  <a:lnTo>
                    <a:pt x="752375" y="505587"/>
                  </a:lnTo>
                  <a:lnTo>
                    <a:pt x="852578" y="505587"/>
                  </a:lnTo>
                  <a:lnTo>
                    <a:pt x="857200" y="500761"/>
                  </a:lnTo>
                  <a:lnTo>
                    <a:pt x="858801" y="499237"/>
                  </a:lnTo>
                  <a:lnTo>
                    <a:pt x="860718" y="497586"/>
                  </a:lnTo>
                  <a:lnTo>
                    <a:pt x="862306" y="495934"/>
                  </a:lnTo>
                  <a:lnTo>
                    <a:pt x="1091109" y="267081"/>
                  </a:lnTo>
                  <a:lnTo>
                    <a:pt x="1096403" y="259937"/>
                  </a:lnTo>
                  <a:lnTo>
                    <a:pt x="1098167" y="252793"/>
                  </a:lnTo>
                  <a:lnTo>
                    <a:pt x="1096403" y="245649"/>
                  </a:lnTo>
                  <a:lnTo>
                    <a:pt x="1091109" y="238506"/>
                  </a:lnTo>
                  <a:lnTo>
                    <a:pt x="862306" y="9525"/>
                  </a:lnTo>
                  <a:lnTo>
                    <a:pt x="857200" y="9525"/>
                  </a:lnTo>
                  <a:lnTo>
                    <a:pt x="857200" y="4699"/>
                  </a:lnTo>
                  <a:lnTo>
                    <a:pt x="852578" y="4699"/>
                  </a:lnTo>
                  <a:lnTo>
                    <a:pt x="847790" y="0"/>
                  </a:lnTo>
                  <a:close/>
                </a:path>
              </a:pathLst>
            </a:custGeom>
            <a:solidFill>
              <a:srgbClr val="4F81BC"/>
            </a:solidFill>
          </p:spPr>
          <p:txBody>
            <a:bodyPr wrap="square" lIns="0" tIns="0" rIns="0" bIns="0" rtlCol="0"/>
            <a:lstStyle/>
            <a:p>
              <a:endParaRPr/>
            </a:p>
          </p:txBody>
        </p:sp>
      </p:grpSp>
      <p:sp>
        <p:nvSpPr>
          <p:cNvPr id="8" name="Rectangle 7"/>
          <p:cNvSpPr/>
          <p:nvPr/>
        </p:nvSpPr>
        <p:spPr>
          <a:xfrm>
            <a:off x="838226" y="797607"/>
            <a:ext cx="10972774" cy="5940088"/>
          </a:xfrm>
          <a:prstGeom prst="rect">
            <a:avLst/>
          </a:prstGeom>
        </p:spPr>
        <p:txBody>
          <a:bodyPr wrap="square">
            <a:spAutoFit/>
          </a:bodyPr>
          <a:lstStyle/>
          <a:p>
            <a:pPr algn="just">
              <a:defRPr sz="1800"/>
            </a:pPr>
            <a:r>
              <a:rPr lang="vi-VN" sz="1900" b="1" dirty="0">
                <a:solidFill>
                  <a:srgbClr val="00B050"/>
                </a:solidFill>
                <a:latin typeface="Times New Roman" panose="02020603050405020304" pitchFamily="18" charset="0"/>
                <a:ea typeface="+mn-lt"/>
                <a:cs typeface="Times New Roman" panose="02020603050405020304" pitchFamily="18" charset="0"/>
              </a:rPr>
              <a:t>Sở Nông nghiệp và Môi trường</a:t>
            </a:r>
          </a:p>
          <a:p>
            <a:pPr algn="just">
              <a:defRPr sz="1800"/>
            </a:pPr>
            <a:r>
              <a:rPr lang="en-US" sz="1900" dirty="0" smtClean="0">
                <a:latin typeface="Times New Roman" panose="02020603050405020304" pitchFamily="18" charset="0"/>
                <a:ea typeface="+mn-lt"/>
                <a:cs typeface="Times New Roman" panose="02020603050405020304" pitchFamily="18" charset="0"/>
              </a:rPr>
              <a:t>	- </a:t>
            </a:r>
            <a:r>
              <a:rPr lang="en-US" sz="1900" dirty="0" err="1" smtClean="0">
                <a:latin typeface="Times New Roman" panose="02020603050405020304" pitchFamily="18" charset="0"/>
                <a:ea typeface="+mn-lt"/>
                <a:cs typeface="Times New Roman" panose="02020603050405020304" pitchFamily="18" charset="0"/>
              </a:rPr>
              <a:t>Tổng</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hợp</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danh</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mục</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cơ</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sở</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phải</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kiểm</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kê</a:t>
            </a:r>
            <a:r>
              <a:rPr lang="en-US" sz="1900" dirty="0" smtClean="0">
                <a:latin typeface="Times New Roman" panose="02020603050405020304" pitchFamily="18" charset="0"/>
                <a:ea typeface="+mn-lt"/>
                <a:cs typeface="Times New Roman" panose="02020603050405020304" pitchFamily="18" charset="0"/>
              </a:rPr>
              <a:t> KNK </a:t>
            </a:r>
            <a:r>
              <a:rPr lang="en-US" sz="1900" dirty="0" err="1" smtClean="0">
                <a:latin typeface="Times New Roman" panose="02020603050405020304" pitchFamily="18" charset="0"/>
                <a:ea typeface="+mn-lt"/>
                <a:cs typeface="Times New Roman" panose="02020603050405020304" pitchFamily="18" charset="0"/>
              </a:rPr>
              <a:t>trong</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lĩnh</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vực</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nông</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nghiệp</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lâm</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nghiệp</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và</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sử</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dụng</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đất</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chất</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thải</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theo</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khoản</a:t>
            </a:r>
            <a:r>
              <a:rPr lang="en-US" sz="1900" dirty="0" smtClean="0">
                <a:latin typeface="Times New Roman" panose="02020603050405020304" pitchFamily="18" charset="0"/>
                <a:ea typeface="+mn-lt"/>
                <a:cs typeface="Times New Roman" panose="02020603050405020304" pitchFamily="18" charset="0"/>
              </a:rPr>
              <a:t> 1 </a:t>
            </a:r>
            <a:r>
              <a:rPr lang="en-US" sz="1900" dirty="0" err="1" smtClean="0">
                <a:latin typeface="Times New Roman" panose="02020603050405020304" pitchFamily="18" charset="0"/>
                <a:ea typeface="+mn-lt"/>
                <a:cs typeface="Times New Roman" panose="02020603050405020304" pitchFamily="18" charset="0"/>
              </a:rPr>
              <a:t>Điều</a:t>
            </a:r>
            <a:r>
              <a:rPr lang="en-US" sz="1900" dirty="0" smtClean="0">
                <a:latin typeface="Times New Roman" panose="02020603050405020304" pitchFamily="18" charset="0"/>
                <a:ea typeface="+mn-lt"/>
                <a:cs typeface="Times New Roman" panose="02020603050405020304" pitchFamily="18" charset="0"/>
              </a:rPr>
              <a:t> 6 </a:t>
            </a:r>
            <a:r>
              <a:rPr lang="en-US" sz="1900" dirty="0" err="1" smtClean="0">
                <a:latin typeface="Times New Roman" panose="02020603050405020304" pitchFamily="18" charset="0"/>
                <a:ea typeface="+mn-lt"/>
                <a:cs typeface="Times New Roman" panose="02020603050405020304" pitchFamily="18" charset="0"/>
              </a:rPr>
              <a:t>Nghị</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định</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số</a:t>
            </a:r>
            <a:r>
              <a:rPr lang="en-US" sz="1900" dirty="0" smtClean="0">
                <a:latin typeface="Times New Roman" panose="02020603050405020304" pitchFamily="18" charset="0"/>
                <a:ea typeface="+mn-lt"/>
                <a:cs typeface="Times New Roman" panose="02020603050405020304" pitchFamily="18" charset="0"/>
              </a:rPr>
              <a:t> 06/2022/NĐ-CP </a:t>
            </a:r>
            <a:r>
              <a:rPr lang="en-US" sz="1900" dirty="0" err="1" smtClean="0">
                <a:latin typeface="Times New Roman" panose="02020603050405020304" pitchFamily="18" charset="0"/>
                <a:ea typeface="+mn-lt"/>
                <a:cs typeface="Times New Roman" panose="02020603050405020304" pitchFamily="18" charset="0"/>
              </a:rPr>
              <a:t>ngày</a:t>
            </a:r>
            <a:r>
              <a:rPr lang="en-US" sz="1900" dirty="0" smtClean="0">
                <a:latin typeface="Times New Roman" panose="02020603050405020304" pitchFamily="18" charset="0"/>
                <a:ea typeface="+mn-lt"/>
                <a:cs typeface="Times New Roman" panose="02020603050405020304" pitchFamily="18" charset="0"/>
              </a:rPr>
              <a:t> 07/01/2022 </a:t>
            </a:r>
            <a:r>
              <a:rPr lang="vi-VN" sz="1900" dirty="0">
                <a:latin typeface="Times New Roman" panose="02020603050405020304" pitchFamily="18" charset="0"/>
                <a:ea typeface="+mn-lt"/>
                <a:cs typeface="Times New Roman" panose="02020603050405020304" pitchFamily="18" charset="0"/>
              </a:rPr>
              <a:t>(trừ cơ sở trong </a:t>
            </a:r>
            <a:r>
              <a:rPr lang="en-US" sz="1900" dirty="0">
                <a:latin typeface="Times New Roman" panose="02020603050405020304" pitchFamily="18" charset="0"/>
                <a:ea typeface="+mn-lt"/>
                <a:cs typeface="Times New Roman" panose="02020603050405020304" pitchFamily="18" charset="0"/>
              </a:rPr>
              <a:t>KCN</a:t>
            </a:r>
            <a:r>
              <a:rPr lang="vi-VN" sz="1900" dirty="0">
                <a:latin typeface="Times New Roman" panose="02020603050405020304" pitchFamily="18" charset="0"/>
                <a:ea typeface="+mn-lt"/>
                <a:cs typeface="Times New Roman" panose="02020603050405020304" pitchFamily="18" charset="0"/>
              </a:rPr>
              <a:t>, </a:t>
            </a:r>
            <a:r>
              <a:rPr lang="en-US" sz="1900" dirty="0">
                <a:latin typeface="Times New Roman" panose="02020603050405020304" pitchFamily="18" charset="0"/>
                <a:ea typeface="+mn-lt"/>
                <a:cs typeface="Times New Roman" panose="02020603050405020304" pitchFamily="18" charset="0"/>
              </a:rPr>
              <a:t>KKT</a:t>
            </a:r>
            <a:r>
              <a:rPr lang="vi-VN" sz="1900" dirty="0" smtClean="0">
                <a:latin typeface="Times New Roman" panose="02020603050405020304" pitchFamily="18" charset="0"/>
                <a:ea typeface="+mn-lt"/>
                <a:cs typeface="Times New Roman" panose="02020603050405020304" pitchFamily="18" charset="0"/>
              </a:rPr>
              <a:t>)</a:t>
            </a:r>
            <a:endParaRPr lang="vi-VN" sz="1900" dirty="0" smtClean="0">
              <a:latin typeface="Times New Roman" panose="02020603050405020304" pitchFamily="18" charset="0"/>
              <a:cs typeface="Times New Roman" panose="02020603050405020304" pitchFamily="18" charset="0"/>
            </a:endParaRPr>
          </a:p>
          <a:p>
            <a:pPr algn="just">
              <a:defRPr sz="1800"/>
            </a:pPr>
            <a:r>
              <a:rPr lang="en-US" sz="1900" dirty="0" smtClean="0">
                <a:latin typeface="Times New Roman" panose="02020603050405020304" pitchFamily="18" charset="0"/>
                <a:ea typeface="+mn-lt"/>
                <a:cs typeface="Times New Roman" panose="02020603050405020304" pitchFamily="18" charset="0"/>
              </a:rPr>
              <a:t>	- </a:t>
            </a:r>
            <a:r>
              <a:rPr lang="vi-VN" sz="1900" dirty="0" smtClean="0">
                <a:latin typeface="Times New Roman" panose="02020603050405020304" pitchFamily="18" charset="0"/>
                <a:ea typeface="+mn-lt"/>
                <a:cs typeface="Times New Roman" panose="02020603050405020304" pitchFamily="18" charset="0"/>
              </a:rPr>
              <a:t>Chủ trì tiếp nhận </a:t>
            </a:r>
            <a:r>
              <a:rPr lang="en-US" sz="1900" dirty="0" smtClean="0">
                <a:latin typeface="Times New Roman" panose="02020603050405020304" pitchFamily="18" charset="0"/>
                <a:ea typeface="+mn-lt"/>
                <a:cs typeface="Times New Roman" panose="02020603050405020304" pitchFamily="18" charset="0"/>
              </a:rPr>
              <a:t>t</a:t>
            </a:r>
            <a:r>
              <a:rPr lang="vi-VN" sz="1900" dirty="0" smtClean="0">
                <a:latin typeface="Times New Roman" panose="02020603050405020304" pitchFamily="18" charset="0"/>
                <a:ea typeface="+mn-lt"/>
                <a:cs typeface="Times New Roman" panose="02020603050405020304" pitchFamily="18" charset="0"/>
              </a:rPr>
              <a:t>ổng hợp danh mục cơ sở phải kiểm kê KNK </a:t>
            </a:r>
            <a:r>
              <a:rPr lang="en-US" sz="1900" dirty="0" smtClean="0">
                <a:latin typeface="Times New Roman" panose="02020603050405020304" pitchFamily="18" charset="0"/>
                <a:ea typeface="+mn-lt"/>
                <a:cs typeface="Times New Roman" panose="02020603050405020304" pitchFamily="18" charset="0"/>
              </a:rPr>
              <a:t>do </a:t>
            </a:r>
            <a:r>
              <a:rPr lang="en-US" sz="1900" dirty="0" err="1" smtClean="0">
                <a:latin typeface="Times New Roman" panose="02020603050405020304" pitchFamily="18" charset="0"/>
                <a:ea typeface="+mn-lt"/>
                <a:cs typeface="Times New Roman" panose="02020603050405020304" pitchFamily="18" charset="0"/>
              </a:rPr>
              <a:t>các</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sở</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ngành</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khác</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gửi</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đến</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tổng</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hợp</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xây</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dựng</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và</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cập</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nhật</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danh</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mục</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theo</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quy</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định</a:t>
            </a:r>
            <a:r>
              <a:rPr lang="en-US" sz="1900" dirty="0" smtClean="0">
                <a:latin typeface="Times New Roman" panose="02020603050405020304" pitchFamily="18" charset="0"/>
                <a:ea typeface="+mn-lt"/>
                <a:cs typeface="Times New Roman" panose="02020603050405020304" pitchFamily="18" charset="0"/>
              </a:rPr>
              <a:t>. </a:t>
            </a:r>
          </a:p>
          <a:p>
            <a:pPr algn="just">
              <a:defRPr sz="1800"/>
            </a:pPr>
            <a:r>
              <a:rPr lang="en-US" sz="1900" dirty="0" smtClean="0">
                <a:latin typeface="Times New Roman" panose="02020603050405020304" pitchFamily="18" charset="0"/>
                <a:ea typeface="+mn-lt"/>
                <a:cs typeface="Times New Roman" panose="02020603050405020304" pitchFamily="18" charset="0"/>
              </a:rPr>
              <a:t>	- </a:t>
            </a:r>
            <a:r>
              <a:rPr lang="vi-VN" sz="1900" dirty="0" smtClean="0">
                <a:latin typeface="Times New Roman" panose="02020603050405020304" pitchFamily="18" charset="0"/>
                <a:ea typeface="+mn-lt"/>
                <a:cs typeface="Times New Roman" panose="02020603050405020304" pitchFamily="18" charset="0"/>
              </a:rPr>
              <a:t>Trình </a:t>
            </a:r>
            <a:r>
              <a:rPr lang="vi-VN" sz="1900" dirty="0">
                <a:latin typeface="Times New Roman" panose="02020603050405020304" pitchFamily="18" charset="0"/>
                <a:ea typeface="+mn-lt"/>
                <a:cs typeface="Times New Roman" panose="02020603050405020304" pitchFamily="18" charset="0"/>
              </a:rPr>
              <a:t>UBND thành phố để gửi Bộ </a:t>
            </a:r>
            <a:r>
              <a:rPr lang="en-US" sz="1900" dirty="0" smtClean="0">
                <a:latin typeface="Times New Roman" panose="02020603050405020304" pitchFamily="18" charset="0"/>
                <a:ea typeface="+mn-lt"/>
                <a:cs typeface="Times New Roman" panose="02020603050405020304" pitchFamily="18" charset="0"/>
              </a:rPr>
              <a:t>NN&amp;MT,</a:t>
            </a:r>
            <a:r>
              <a:rPr lang="vi-VN" sz="1900" dirty="0" smtClean="0">
                <a:latin typeface="Times New Roman" panose="02020603050405020304" pitchFamily="18" charset="0"/>
                <a:ea typeface="+mn-lt"/>
                <a:cs typeface="Times New Roman" panose="02020603050405020304" pitchFamily="18" charset="0"/>
              </a:rPr>
              <a:t> </a:t>
            </a:r>
            <a:r>
              <a:rPr lang="vi-VN" sz="1900" dirty="0">
                <a:latin typeface="Times New Roman" panose="02020603050405020304" pitchFamily="18" charset="0"/>
                <a:ea typeface="+mn-lt"/>
                <a:cs typeface="Times New Roman" panose="02020603050405020304" pitchFamily="18" charset="0"/>
              </a:rPr>
              <a:t>các bộ quản lý lĩnh vực theo quy định tại Điều 6 Nghị định 06/2022/NĐ-CP.</a:t>
            </a:r>
            <a:endParaRPr lang="vi-VN" sz="1900" dirty="0">
              <a:latin typeface="Times New Roman" panose="02020603050405020304" pitchFamily="18" charset="0"/>
              <a:cs typeface="Times New Roman" panose="02020603050405020304" pitchFamily="18" charset="0"/>
            </a:endParaRPr>
          </a:p>
          <a:p>
            <a:pPr algn="just">
              <a:defRPr sz="1800"/>
            </a:pPr>
            <a:r>
              <a:rPr lang="vi-VN" sz="1900" b="1" dirty="0">
                <a:latin typeface="Times New Roman" panose="02020603050405020304" pitchFamily="18" charset="0"/>
                <a:ea typeface="+mn-lt"/>
                <a:cs typeface="Times New Roman" panose="02020603050405020304" pitchFamily="18" charset="0"/>
              </a:rPr>
              <a:t> </a:t>
            </a:r>
            <a:r>
              <a:rPr lang="vi-VN" sz="1900" b="1" dirty="0">
                <a:solidFill>
                  <a:srgbClr val="00B050"/>
                </a:solidFill>
                <a:latin typeface="Times New Roman" panose="02020603050405020304" pitchFamily="18" charset="0"/>
                <a:ea typeface="+mn-lt"/>
                <a:cs typeface="Times New Roman" panose="02020603050405020304" pitchFamily="18" charset="0"/>
              </a:rPr>
              <a:t>Sở Công Thương</a:t>
            </a:r>
          </a:p>
          <a:p>
            <a:pPr algn="just">
              <a:defRPr sz="1800"/>
            </a:pPr>
            <a:r>
              <a:rPr lang="en-US" sz="1900" dirty="0" smtClean="0">
                <a:latin typeface="Times New Roman" panose="02020603050405020304" pitchFamily="18" charset="0"/>
                <a:ea typeface="+mn-lt"/>
                <a:cs typeface="Times New Roman" panose="02020603050405020304" pitchFamily="18" charset="0"/>
              </a:rPr>
              <a:t>	</a:t>
            </a:r>
            <a:r>
              <a:rPr lang="vi-VN" sz="1900" dirty="0" smtClean="0">
                <a:latin typeface="Times New Roman" panose="02020603050405020304" pitchFamily="18" charset="0"/>
                <a:ea typeface="+mn-lt"/>
                <a:cs typeface="Times New Roman" panose="02020603050405020304" pitchFamily="18" charset="0"/>
              </a:rPr>
              <a:t>Tổng </a:t>
            </a:r>
            <a:r>
              <a:rPr lang="vi-VN" sz="1900" dirty="0">
                <a:latin typeface="Times New Roman" panose="02020603050405020304" pitchFamily="18" charset="0"/>
                <a:ea typeface="+mn-lt"/>
                <a:cs typeface="Times New Roman" panose="02020603050405020304" pitchFamily="18" charset="0"/>
              </a:rPr>
              <a:t>hợp danh mục cơ sở phải kiểm kê KNK trong lĩnh vực năng lượng, các quá trình công </a:t>
            </a:r>
            <a:r>
              <a:rPr lang="vi-VN" sz="1900" dirty="0" smtClean="0">
                <a:latin typeface="Times New Roman" panose="02020603050405020304" pitchFamily="18" charset="0"/>
                <a:ea typeface="+mn-lt"/>
                <a:cs typeface="Times New Roman" panose="02020603050405020304" pitchFamily="18" charset="0"/>
              </a:rPr>
              <a:t>nghiệp</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theo</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tiêu</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chí</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quy</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định</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tại</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khoản</a:t>
            </a:r>
            <a:r>
              <a:rPr lang="en-US" sz="1900" dirty="0">
                <a:latin typeface="Times New Roman" panose="02020603050405020304" pitchFamily="18" charset="0"/>
                <a:ea typeface="+mn-lt"/>
                <a:cs typeface="Times New Roman" panose="02020603050405020304" pitchFamily="18" charset="0"/>
              </a:rPr>
              <a:t> 1 </a:t>
            </a:r>
            <a:r>
              <a:rPr lang="en-US" sz="1900" dirty="0" err="1">
                <a:latin typeface="Times New Roman" panose="02020603050405020304" pitchFamily="18" charset="0"/>
                <a:ea typeface="+mn-lt"/>
                <a:cs typeface="Times New Roman" panose="02020603050405020304" pitchFamily="18" charset="0"/>
              </a:rPr>
              <a:t>Điều</a:t>
            </a:r>
            <a:r>
              <a:rPr lang="en-US" sz="1900" dirty="0">
                <a:latin typeface="Times New Roman" panose="02020603050405020304" pitchFamily="18" charset="0"/>
                <a:ea typeface="+mn-lt"/>
                <a:cs typeface="Times New Roman" panose="02020603050405020304" pitchFamily="18" charset="0"/>
              </a:rPr>
              <a:t> 6 </a:t>
            </a:r>
            <a:r>
              <a:rPr lang="en-US" sz="1900" dirty="0" err="1">
                <a:latin typeface="Times New Roman" panose="02020603050405020304" pitchFamily="18" charset="0"/>
                <a:ea typeface="+mn-lt"/>
                <a:cs typeface="Times New Roman" panose="02020603050405020304" pitchFamily="18" charset="0"/>
              </a:rPr>
              <a:t>Nghị</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định</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số</a:t>
            </a:r>
            <a:r>
              <a:rPr lang="en-US" sz="1900" dirty="0">
                <a:latin typeface="Times New Roman" panose="02020603050405020304" pitchFamily="18" charset="0"/>
                <a:ea typeface="+mn-lt"/>
                <a:cs typeface="Times New Roman" panose="02020603050405020304" pitchFamily="18" charset="0"/>
              </a:rPr>
              <a:t> 06/2022/NĐ-CP </a:t>
            </a:r>
            <a:r>
              <a:rPr lang="vi-VN" sz="1900" dirty="0" smtClean="0">
                <a:latin typeface="Times New Roman" panose="02020603050405020304" pitchFamily="18" charset="0"/>
                <a:ea typeface="+mn-lt"/>
                <a:cs typeface="Times New Roman" panose="02020603050405020304" pitchFamily="18" charset="0"/>
              </a:rPr>
              <a:t>gửi </a:t>
            </a:r>
            <a:r>
              <a:rPr lang="vi-VN" sz="1900" dirty="0">
                <a:latin typeface="Times New Roman" panose="02020603050405020304" pitchFamily="18" charset="0"/>
                <a:ea typeface="+mn-lt"/>
                <a:cs typeface="Times New Roman" panose="02020603050405020304" pitchFamily="18" charset="0"/>
              </a:rPr>
              <a:t>Sở Nông nghiệp và Môi </a:t>
            </a:r>
            <a:r>
              <a:rPr lang="vi-VN" sz="1900" dirty="0" smtClean="0">
                <a:latin typeface="Times New Roman" panose="02020603050405020304" pitchFamily="18" charset="0"/>
                <a:ea typeface="+mn-lt"/>
                <a:cs typeface="Times New Roman" panose="02020603050405020304" pitchFamily="18" charset="0"/>
              </a:rPr>
              <a:t>trường</a:t>
            </a:r>
            <a:r>
              <a:rPr lang="en-US" sz="1900" dirty="0" smtClean="0">
                <a:latin typeface="Times New Roman" panose="02020603050405020304" pitchFamily="18" charset="0"/>
                <a:ea typeface="+mn-lt"/>
                <a:cs typeface="Times New Roman" panose="02020603050405020304" pitchFamily="18" charset="0"/>
              </a:rPr>
              <a:t> </a:t>
            </a:r>
            <a:r>
              <a:rPr lang="vi-VN" sz="1900" dirty="0" smtClean="0">
                <a:latin typeface="Times New Roman" panose="02020603050405020304" pitchFamily="18" charset="0"/>
                <a:ea typeface="+mn-lt"/>
                <a:cs typeface="Times New Roman" panose="02020603050405020304" pitchFamily="18" charset="0"/>
              </a:rPr>
              <a:t>(</a:t>
            </a:r>
            <a:r>
              <a:rPr lang="vi-VN" sz="1900" dirty="0">
                <a:latin typeface="Times New Roman" panose="02020603050405020304" pitchFamily="18" charset="0"/>
                <a:ea typeface="+mn-lt"/>
                <a:cs typeface="Times New Roman" panose="02020603050405020304" pitchFamily="18" charset="0"/>
              </a:rPr>
              <a:t>trừ cơ sở trong </a:t>
            </a:r>
            <a:r>
              <a:rPr lang="en-US" sz="1900" dirty="0" smtClean="0">
                <a:latin typeface="Times New Roman" panose="02020603050405020304" pitchFamily="18" charset="0"/>
                <a:ea typeface="+mn-lt"/>
                <a:cs typeface="Times New Roman" panose="02020603050405020304" pitchFamily="18" charset="0"/>
              </a:rPr>
              <a:t>KCN</a:t>
            </a:r>
            <a:r>
              <a:rPr lang="vi-VN" sz="1900" dirty="0" smtClean="0">
                <a:latin typeface="Times New Roman" panose="02020603050405020304" pitchFamily="18" charset="0"/>
                <a:ea typeface="+mn-lt"/>
                <a:cs typeface="Times New Roman" panose="02020603050405020304" pitchFamily="18" charset="0"/>
              </a:rPr>
              <a:t>, </a:t>
            </a:r>
            <a:r>
              <a:rPr lang="en-US" sz="1900" dirty="0" smtClean="0">
                <a:latin typeface="Times New Roman" panose="02020603050405020304" pitchFamily="18" charset="0"/>
                <a:ea typeface="+mn-lt"/>
                <a:cs typeface="Times New Roman" panose="02020603050405020304" pitchFamily="18" charset="0"/>
              </a:rPr>
              <a:t>KKT</a:t>
            </a:r>
            <a:r>
              <a:rPr lang="vi-VN" sz="1900" dirty="0" smtClean="0">
                <a:latin typeface="Times New Roman" panose="02020603050405020304" pitchFamily="18" charset="0"/>
                <a:ea typeface="+mn-lt"/>
                <a:cs typeface="Times New Roman" panose="02020603050405020304" pitchFamily="18" charset="0"/>
              </a:rPr>
              <a:t>)</a:t>
            </a:r>
            <a:endParaRPr lang="vi-VN" sz="1900" dirty="0">
              <a:latin typeface="Times New Roman" panose="02020603050405020304" pitchFamily="18" charset="0"/>
              <a:cs typeface="Times New Roman" panose="02020603050405020304" pitchFamily="18" charset="0"/>
            </a:endParaRPr>
          </a:p>
          <a:p>
            <a:pPr algn="just">
              <a:defRPr sz="1800"/>
            </a:pPr>
            <a:r>
              <a:rPr lang="en-US" sz="1900" b="1" dirty="0">
                <a:solidFill>
                  <a:srgbClr val="00B050"/>
                </a:solidFill>
                <a:latin typeface="Times New Roman" panose="02020603050405020304" pitchFamily="18" charset="0"/>
                <a:ea typeface="+mn-lt"/>
                <a:cs typeface="Times New Roman" panose="02020603050405020304" pitchFamily="18" charset="0"/>
              </a:rPr>
              <a:t> </a:t>
            </a:r>
            <a:r>
              <a:rPr lang="vi-VN" sz="1900" b="1" dirty="0">
                <a:solidFill>
                  <a:srgbClr val="00B050"/>
                </a:solidFill>
                <a:latin typeface="Times New Roman" panose="02020603050405020304" pitchFamily="18" charset="0"/>
                <a:ea typeface="+mn-lt"/>
                <a:cs typeface="Times New Roman" panose="02020603050405020304" pitchFamily="18" charset="0"/>
              </a:rPr>
              <a:t>Sở Xây dựng</a:t>
            </a:r>
          </a:p>
          <a:p>
            <a:pPr algn="just">
              <a:defRPr sz="1800"/>
            </a:pPr>
            <a:r>
              <a:rPr lang="en-US" sz="1900" dirty="0" smtClean="0">
                <a:latin typeface="Times New Roman" panose="02020603050405020304" pitchFamily="18" charset="0"/>
                <a:ea typeface="+mn-lt"/>
                <a:cs typeface="Times New Roman" panose="02020603050405020304" pitchFamily="18" charset="0"/>
              </a:rPr>
              <a:t>	</a:t>
            </a:r>
            <a:r>
              <a:rPr lang="vi-VN" sz="1900" dirty="0" smtClean="0">
                <a:latin typeface="Times New Roman" panose="02020603050405020304" pitchFamily="18" charset="0"/>
                <a:ea typeface="+mn-lt"/>
                <a:cs typeface="Times New Roman" panose="02020603050405020304" pitchFamily="18" charset="0"/>
              </a:rPr>
              <a:t>Tổng </a:t>
            </a:r>
            <a:r>
              <a:rPr lang="vi-VN" sz="1900" dirty="0">
                <a:latin typeface="Times New Roman" panose="02020603050405020304" pitchFamily="18" charset="0"/>
                <a:ea typeface="+mn-lt"/>
                <a:cs typeface="Times New Roman" panose="02020603050405020304" pitchFamily="18" charset="0"/>
              </a:rPr>
              <a:t>hợp danh mục cơ sở phải kiểm kê KNK trong lĩnh vực xây dựng và giao thông vận </a:t>
            </a:r>
            <a:r>
              <a:rPr lang="vi-VN" sz="1900" dirty="0" smtClean="0">
                <a:latin typeface="Times New Roman" panose="02020603050405020304" pitchFamily="18" charset="0"/>
                <a:ea typeface="+mn-lt"/>
                <a:cs typeface="Times New Roman" panose="02020603050405020304" pitchFamily="18" charset="0"/>
              </a:rPr>
              <a:t>tải</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theo</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quy</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định</a:t>
            </a:r>
            <a:r>
              <a:rPr lang="en-US" sz="1900" dirty="0" smtClean="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khoản</a:t>
            </a:r>
            <a:r>
              <a:rPr lang="en-US" sz="1900" dirty="0">
                <a:latin typeface="Times New Roman" panose="02020603050405020304" pitchFamily="18" charset="0"/>
                <a:ea typeface="+mn-lt"/>
                <a:cs typeface="Times New Roman" panose="02020603050405020304" pitchFamily="18" charset="0"/>
              </a:rPr>
              <a:t> 1 </a:t>
            </a:r>
            <a:r>
              <a:rPr lang="en-US" sz="1900" dirty="0" err="1">
                <a:latin typeface="Times New Roman" panose="02020603050405020304" pitchFamily="18" charset="0"/>
                <a:ea typeface="+mn-lt"/>
                <a:cs typeface="Times New Roman" panose="02020603050405020304" pitchFamily="18" charset="0"/>
              </a:rPr>
              <a:t>Điều</a:t>
            </a:r>
            <a:r>
              <a:rPr lang="en-US" sz="1900" dirty="0">
                <a:latin typeface="Times New Roman" panose="02020603050405020304" pitchFamily="18" charset="0"/>
                <a:ea typeface="+mn-lt"/>
                <a:cs typeface="Times New Roman" panose="02020603050405020304" pitchFamily="18" charset="0"/>
              </a:rPr>
              <a:t> 6 </a:t>
            </a:r>
            <a:r>
              <a:rPr lang="en-US" sz="1900" dirty="0" err="1">
                <a:latin typeface="Times New Roman" panose="02020603050405020304" pitchFamily="18" charset="0"/>
                <a:ea typeface="+mn-lt"/>
                <a:cs typeface="Times New Roman" panose="02020603050405020304" pitchFamily="18" charset="0"/>
              </a:rPr>
              <a:t>Nghị</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định</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số</a:t>
            </a:r>
            <a:r>
              <a:rPr lang="en-US" sz="1900" dirty="0">
                <a:latin typeface="Times New Roman" panose="02020603050405020304" pitchFamily="18" charset="0"/>
                <a:ea typeface="+mn-lt"/>
                <a:cs typeface="Times New Roman" panose="02020603050405020304" pitchFamily="18" charset="0"/>
              </a:rPr>
              <a:t> 06/2022/NĐ-CP </a:t>
            </a:r>
            <a:r>
              <a:rPr lang="vi-VN" sz="1900" dirty="0" smtClean="0">
                <a:latin typeface="Times New Roman" panose="02020603050405020304" pitchFamily="18" charset="0"/>
                <a:ea typeface="+mn-lt"/>
                <a:cs typeface="Times New Roman" panose="02020603050405020304" pitchFamily="18" charset="0"/>
              </a:rPr>
              <a:t>gửi </a:t>
            </a:r>
            <a:r>
              <a:rPr lang="vi-VN" sz="1900" dirty="0">
                <a:latin typeface="Times New Roman" panose="02020603050405020304" pitchFamily="18" charset="0"/>
                <a:ea typeface="+mn-lt"/>
                <a:cs typeface="Times New Roman" panose="02020603050405020304" pitchFamily="18" charset="0"/>
              </a:rPr>
              <a:t>Sở Nông nghiệp và Môi trường</a:t>
            </a:r>
            <a:r>
              <a:rPr lang="en-US" sz="1900" dirty="0">
                <a:latin typeface="Times New Roman" panose="02020603050405020304" pitchFamily="18" charset="0"/>
                <a:ea typeface="+mn-lt"/>
                <a:cs typeface="Times New Roman" panose="02020603050405020304" pitchFamily="18" charset="0"/>
              </a:rPr>
              <a:t> </a:t>
            </a:r>
            <a:r>
              <a:rPr lang="vi-VN" sz="1900" dirty="0">
                <a:latin typeface="Times New Roman" panose="02020603050405020304" pitchFamily="18" charset="0"/>
                <a:ea typeface="+mn-lt"/>
                <a:cs typeface="Times New Roman" panose="02020603050405020304" pitchFamily="18" charset="0"/>
              </a:rPr>
              <a:t>(trừ cơ sở trong </a:t>
            </a:r>
            <a:r>
              <a:rPr lang="en-US" sz="1900" dirty="0">
                <a:latin typeface="Times New Roman" panose="02020603050405020304" pitchFamily="18" charset="0"/>
                <a:ea typeface="+mn-lt"/>
                <a:cs typeface="Times New Roman" panose="02020603050405020304" pitchFamily="18" charset="0"/>
              </a:rPr>
              <a:t>KCN</a:t>
            </a:r>
            <a:r>
              <a:rPr lang="vi-VN" sz="1900" dirty="0">
                <a:latin typeface="Times New Roman" panose="02020603050405020304" pitchFamily="18" charset="0"/>
                <a:ea typeface="+mn-lt"/>
                <a:cs typeface="Times New Roman" panose="02020603050405020304" pitchFamily="18" charset="0"/>
              </a:rPr>
              <a:t>, </a:t>
            </a:r>
            <a:r>
              <a:rPr lang="en-US" sz="1900" dirty="0">
                <a:latin typeface="Times New Roman" panose="02020603050405020304" pitchFamily="18" charset="0"/>
                <a:ea typeface="+mn-lt"/>
                <a:cs typeface="Times New Roman" panose="02020603050405020304" pitchFamily="18" charset="0"/>
              </a:rPr>
              <a:t>KKT</a:t>
            </a:r>
            <a:r>
              <a:rPr lang="vi-VN" sz="1900" dirty="0">
                <a:latin typeface="Times New Roman" panose="02020603050405020304" pitchFamily="18" charset="0"/>
                <a:ea typeface="+mn-lt"/>
                <a:cs typeface="Times New Roman" panose="02020603050405020304" pitchFamily="18" charset="0"/>
              </a:rPr>
              <a:t>)</a:t>
            </a:r>
            <a:endParaRPr lang="vi-VN" sz="1900" dirty="0">
              <a:latin typeface="Times New Roman" panose="02020603050405020304" pitchFamily="18" charset="0"/>
              <a:cs typeface="Times New Roman" panose="02020603050405020304" pitchFamily="18" charset="0"/>
            </a:endParaRPr>
          </a:p>
          <a:p>
            <a:pPr algn="just">
              <a:defRPr sz="1800"/>
            </a:pPr>
            <a:r>
              <a:rPr lang="vi-VN" sz="1900" b="1" dirty="0" smtClean="0">
                <a:solidFill>
                  <a:srgbClr val="00B050"/>
                </a:solidFill>
                <a:latin typeface="Times New Roman" panose="02020603050405020304" pitchFamily="18" charset="0"/>
                <a:ea typeface="+mn-lt"/>
                <a:cs typeface="Times New Roman" panose="02020603050405020304" pitchFamily="18" charset="0"/>
              </a:rPr>
              <a:t>Ban </a:t>
            </a:r>
            <a:r>
              <a:rPr lang="vi-VN" sz="1900" b="1" dirty="0">
                <a:solidFill>
                  <a:srgbClr val="00B050"/>
                </a:solidFill>
                <a:latin typeface="Times New Roman" panose="02020603050405020304" pitchFamily="18" charset="0"/>
                <a:ea typeface="+mn-lt"/>
                <a:cs typeface="Times New Roman" panose="02020603050405020304" pitchFamily="18" charset="0"/>
              </a:rPr>
              <a:t>Quản lý các khu kinh tế</a:t>
            </a:r>
          </a:p>
          <a:p>
            <a:pPr algn="just">
              <a:defRPr sz="1800"/>
            </a:pPr>
            <a:r>
              <a:rPr lang="en-US" sz="1900" dirty="0" smtClean="0">
                <a:latin typeface="Times New Roman" panose="02020603050405020304" pitchFamily="18" charset="0"/>
                <a:ea typeface="+mn-lt"/>
                <a:cs typeface="Times New Roman" panose="02020603050405020304" pitchFamily="18" charset="0"/>
              </a:rPr>
              <a:t>	</a:t>
            </a:r>
            <a:r>
              <a:rPr lang="vi-VN" sz="1900" dirty="0" smtClean="0">
                <a:latin typeface="Times New Roman" panose="02020603050405020304" pitchFamily="18" charset="0"/>
                <a:ea typeface="+mn-lt"/>
                <a:cs typeface="Times New Roman" panose="02020603050405020304" pitchFamily="18" charset="0"/>
              </a:rPr>
              <a:t>Tổng </a:t>
            </a:r>
            <a:r>
              <a:rPr lang="vi-VN" sz="1900" dirty="0">
                <a:latin typeface="Times New Roman" panose="02020603050405020304" pitchFamily="18" charset="0"/>
                <a:ea typeface="+mn-lt"/>
                <a:cs typeface="Times New Roman" panose="02020603050405020304" pitchFamily="18" charset="0"/>
              </a:rPr>
              <a:t>hợp danh mục các cơ sở phải kiểm kê KNK trong các khu công nghiệp, khu kinh tế theo quy </a:t>
            </a:r>
            <a:r>
              <a:rPr lang="vi-VN" sz="1900" dirty="0" smtClean="0">
                <a:latin typeface="Times New Roman" panose="02020603050405020304" pitchFamily="18" charset="0"/>
                <a:ea typeface="+mn-lt"/>
                <a:cs typeface="Times New Roman" panose="02020603050405020304" pitchFamily="18" charset="0"/>
              </a:rPr>
              <a:t>định</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khoản</a:t>
            </a:r>
            <a:r>
              <a:rPr lang="en-US" sz="1900" dirty="0">
                <a:latin typeface="Times New Roman" panose="02020603050405020304" pitchFamily="18" charset="0"/>
                <a:ea typeface="+mn-lt"/>
                <a:cs typeface="Times New Roman" panose="02020603050405020304" pitchFamily="18" charset="0"/>
              </a:rPr>
              <a:t> 1 </a:t>
            </a:r>
            <a:r>
              <a:rPr lang="en-US" sz="1900" dirty="0" err="1">
                <a:latin typeface="Times New Roman" panose="02020603050405020304" pitchFamily="18" charset="0"/>
                <a:ea typeface="+mn-lt"/>
                <a:cs typeface="Times New Roman" panose="02020603050405020304" pitchFamily="18" charset="0"/>
              </a:rPr>
              <a:t>Điều</a:t>
            </a:r>
            <a:r>
              <a:rPr lang="en-US" sz="1900" dirty="0">
                <a:latin typeface="Times New Roman" panose="02020603050405020304" pitchFamily="18" charset="0"/>
                <a:ea typeface="+mn-lt"/>
                <a:cs typeface="Times New Roman" panose="02020603050405020304" pitchFamily="18" charset="0"/>
              </a:rPr>
              <a:t> 6 </a:t>
            </a:r>
            <a:r>
              <a:rPr lang="en-US" sz="1900" dirty="0" err="1">
                <a:latin typeface="Times New Roman" panose="02020603050405020304" pitchFamily="18" charset="0"/>
                <a:ea typeface="+mn-lt"/>
                <a:cs typeface="Times New Roman" panose="02020603050405020304" pitchFamily="18" charset="0"/>
              </a:rPr>
              <a:t>Nghị</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định</a:t>
            </a:r>
            <a:r>
              <a:rPr lang="en-US" sz="1900" dirty="0">
                <a:latin typeface="Times New Roman" panose="02020603050405020304" pitchFamily="18" charset="0"/>
                <a:ea typeface="+mn-lt"/>
                <a:cs typeface="Times New Roman" panose="02020603050405020304" pitchFamily="18" charset="0"/>
              </a:rPr>
              <a:t> </a:t>
            </a:r>
            <a:r>
              <a:rPr lang="en-US" sz="1900" dirty="0" err="1">
                <a:latin typeface="Times New Roman" panose="02020603050405020304" pitchFamily="18" charset="0"/>
                <a:ea typeface="+mn-lt"/>
                <a:cs typeface="Times New Roman" panose="02020603050405020304" pitchFamily="18" charset="0"/>
              </a:rPr>
              <a:t>số</a:t>
            </a:r>
            <a:r>
              <a:rPr lang="en-US" sz="1900" dirty="0">
                <a:latin typeface="Times New Roman" panose="02020603050405020304" pitchFamily="18" charset="0"/>
                <a:ea typeface="+mn-lt"/>
                <a:cs typeface="Times New Roman" panose="02020603050405020304" pitchFamily="18" charset="0"/>
              </a:rPr>
              <a:t> </a:t>
            </a:r>
            <a:r>
              <a:rPr lang="en-US" sz="1900" dirty="0" smtClean="0">
                <a:latin typeface="Times New Roman" panose="02020603050405020304" pitchFamily="18" charset="0"/>
                <a:ea typeface="+mn-lt"/>
                <a:cs typeface="Times New Roman" panose="02020603050405020304" pitchFamily="18" charset="0"/>
              </a:rPr>
              <a:t>06/2022/NĐ-CP</a:t>
            </a:r>
            <a:r>
              <a:rPr lang="vi-VN" sz="1900" dirty="0" smtClean="0">
                <a:latin typeface="Times New Roman" panose="02020603050405020304" pitchFamily="18" charset="0"/>
                <a:ea typeface="+mn-lt"/>
                <a:cs typeface="Times New Roman" panose="02020603050405020304" pitchFamily="18" charset="0"/>
              </a:rPr>
              <a:t>, </a:t>
            </a:r>
            <a:r>
              <a:rPr lang="vi-VN" sz="1900" dirty="0">
                <a:latin typeface="Times New Roman" panose="02020603050405020304" pitchFamily="18" charset="0"/>
                <a:ea typeface="+mn-lt"/>
                <a:cs typeface="Times New Roman" panose="02020603050405020304" pitchFamily="18" charset="0"/>
              </a:rPr>
              <a:t>gửi Sở Nông nghiệp và Môi trường.</a:t>
            </a:r>
          </a:p>
          <a:p>
            <a:pPr algn="just">
              <a:defRPr sz="1800"/>
            </a:pPr>
            <a:r>
              <a:rPr lang="vi-VN" sz="1900" b="1" dirty="0">
                <a:solidFill>
                  <a:srgbClr val="00B050"/>
                </a:solidFill>
                <a:latin typeface="Times New Roman" panose="02020603050405020304" pitchFamily="18" charset="0"/>
                <a:ea typeface="+mn-lt"/>
                <a:cs typeface="Times New Roman" panose="02020603050405020304" pitchFamily="18" charset="0"/>
              </a:rPr>
              <a:t>Các cơ quan, đơn vị liên quan</a:t>
            </a:r>
          </a:p>
          <a:p>
            <a:pPr algn="just">
              <a:defRPr sz="1800"/>
            </a:pPr>
            <a:r>
              <a:rPr lang="en-US" sz="1900" dirty="0" smtClean="0">
                <a:latin typeface="Times New Roman" panose="02020603050405020304" pitchFamily="18" charset="0"/>
                <a:ea typeface="+mn-lt"/>
                <a:cs typeface="Times New Roman" panose="02020603050405020304" pitchFamily="18" charset="0"/>
              </a:rPr>
              <a:t>	</a:t>
            </a:r>
            <a:r>
              <a:rPr lang="vi-VN" sz="1900" dirty="0" smtClean="0">
                <a:latin typeface="Times New Roman" panose="02020603050405020304" pitchFamily="18" charset="0"/>
                <a:ea typeface="+mn-lt"/>
                <a:cs typeface="Times New Roman" panose="02020603050405020304" pitchFamily="18" charset="0"/>
              </a:rPr>
              <a:t>Phối </a:t>
            </a:r>
            <a:r>
              <a:rPr lang="vi-VN" sz="1900" dirty="0">
                <a:latin typeface="Times New Roman" panose="02020603050405020304" pitchFamily="18" charset="0"/>
                <a:ea typeface="+mn-lt"/>
                <a:cs typeface="Times New Roman" panose="02020603050405020304" pitchFamily="18" charset="0"/>
              </a:rPr>
              <a:t>hợp thực hiện theo chức năng, nhiệm vụ </a:t>
            </a:r>
            <a:r>
              <a:rPr lang="en-US" sz="1900" dirty="0" err="1" smtClean="0">
                <a:latin typeface="Times New Roman" panose="02020603050405020304" pitchFamily="18" charset="0"/>
                <a:ea typeface="+mn-lt"/>
                <a:cs typeface="Times New Roman" panose="02020603050405020304" pitchFamily="18" charset="0"/>
              </a:rPr>
              <a:t>phù</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hợp</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với</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chức</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năng</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nhiệm</a:t>
            </a:r>
            <a:r>
              <a:rPr lang="en-US" sz="1900" dirty="0" smtClean="0">
                <a:latin typeface="Times New Roman" panose="02020603050405020304" pitchFamily="18" charset="0"/>
                <a:ea typeface="+mn-lt"/>
                <a:cs typeface="Times New Roman" panose="02020603050405020304" pitchFamily="18" charset="0"/>
              </a:rPr>
              <a:t> </a:t>
            </a:r>
            <a:r>
              <a:rPr lang="en-US" sz="1900" dirty="0" err="1" smtClean="0">
                <a:latin typeface="Times New Roman" panose="02020603050405020304" pitchFamily="18" charset="0"/>
                <a:ea typeface="+mn-lt"/>
                <a:cs typeface="Times New Roman" panose="02020603050405020304" pitchFamily="18" charset="0"/>
              </a:rPr>
              <a:t>vụ</a:t>
            </a:r>
            <a:r>
              <a:rPr lang="en-US" sz="1900" dirty="0" smtClean="0">
                <a:latin typeface="Times New Roman" panose="02020603050405020304" pitchFamily="18" charset="0"/>
                <a:ea typeface="+mn-lt"/>
                <a:cs typeface="Times New Roman" panose="02020603050405020304" pitchFamily="18" charset="0"/>
              </a:rPr>
              <a:t> </a:t>
            </a:r>
            <a:r>
              <a:rPr lang="vi-VN" sz="1900" dirty="0" smtClean="0">
                <a:latin typeface="Times New Roman" panose="02020603050405020304" pitchFamily="18" charset="0"/>
                <a:ea typeface="+mn-lt"/>
                <a:cs typeface="Times New Roman" panose="02020603050405020304" pitchFamily="18" charset="0"/>
              </a:rPr>
              <a:t>được </a:t>
            </a:r>
            <a:r>
              <a:rPr lang="vi-VN" sz="1900" dirty="0">
                <a:latin typeface="Times New Roman" panose="02020603050405020304" pitchFamily="18" charset="0"/>
                <a:ea typeface="+mn-lt"/>
                <a:cs typeface="Times New Roman" panose="02020603050405020304" pitchFamily="18" charset="0"/>
              </a:rPr>
              <a:t>phân </a:t>
            </a:r>
            <a:r>
              <a:rPr lang="vi-VN" sz="1900" dirty="0" smtClean="0">
                <a:latin typeface="Times New Roman" panose="02020603050405020304" pitchFamily="18" charset="0"/>
                <a:ea typeface="+mn-lt"/>
                <a:cs typeface="Times New Roman" panose="02020603050405020304" pitchFamily="18" charset="0"/>
              </a:rPr>
              <a:t>công</a:t>
            </a:r>
            <a:endParaRPr lang="vi-VN" sz="1900" dirty="0">
              <a:latin typeface="Times New Roman" panose="02020603050405020304" pitchFamily="18" charset="0"/>
              <a:ea typeface="+mn-lt"/>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32747" y="7256"/>
            <a:ext cx="12192001" cy="7231743"/>
          </a:xfrm>
          <a:prstGeom prst="rect">
            <a:avLst/>
          </a:prstGeom>
        </p:spPr>
      </p:pic>
      <p:sp>
        <p:nvSpPr>
          <p:cNvPr id="3" name="object 3"/>
          <p:cNvSpPr txBox="1">
            <a:spLocks noGrp="1"/>
          </p:cNvSpPr>
          <p:nvPr>
            <p:ph type="title"/>
          </p:nvPr>
        </p:nvSpPr>
        <p:spPr>
          <a:xfrm>
            <a:off x="1251935" y="234695"/>
            <a:ext cx="10907320" cy="451790"/>
          </a:xfrm>
          <a:prstGeom prst="rect">
            <a:avLst/>
          </a:prstGeom>
        </p:spPr>
        <p:txBody>
          <a:bodyPr vert="horz" wrap="square" lIns="0" tIns="12065" rIns="0" bIns="0" rtlCol="0">
            <a:spAutoFit/>
          </a:bodyPr>
          <a:lstStyle/>
          <a:p>
            <a:pPr lvl="0" algn="ctr">
              <a:lnSpc>
                <a:spcPct val="110000"/>
              </a:lnSpc>
            </a:pPr>
            <a:r>
              <a:rPr lang="en-US" sz="2800" b="1" dirty="0" smtClean="0">
                <a:solidFill>
                  <a:srgbClr val="0070C0"/>
                </a:solidFill>
                <a:latin typeface="Times New Roman" panose="02020603050405020304" pitchFamily="18" charset="0"/>
                <a:ea typeface="Calibri" panose="020F0502020204030204" pitchFamily="34" charset="0"/>
                <a:cs typeface="Times New Roman" panose="02020603050405020304" pitchFamily="18" charset="0"/>
              </a:rPr>
              <a:t>5.2. </a:t>
            </a:r>
            <a:r>
              <a:rPr lang="en-US" sz="28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TĂNG CƯỜNG HẤP THỤ KHÍ NHÀ KÍNH</a:t>
            </a:r>
          </a:p>
        </p:txBody>
      </p:sp>
      <p:grpSp>
        <p:nvGrpSpPr>
          <p:cNvPr id="4" name="object 4"/>
          <p:cNvGrpSpPr/>
          <p:nvPr/>
        </p:nvGrpSpPr>
        <p:grpSpPr>
          <a:xfrm>
            <a:off x="-89" y="-1"/>
            <a:ext cx="838289" cy="7238999"/>
            <a:chOff x="-90" y="0"/>
            <a:chExt cx="2851785" cy="6858000"/>
          </a:xfrm>
        </p:grpSpPr>
        <p:sp>
          <p:nvSpPr>
            <p:cNvPr id="5" name="object 5"/>
            <p:cNvSpPr/>
            <p:nvPr/>
          </p:nvSpPr>
          <p:spPr>
            <a:xfrm>
              <a:off x="0" y="0"/>
              <a:ext cx="2851785" cy="6858000"/>
            </a:xfrm>
            <a:custGeom>
              <a:avLst/>
              <a:gdLst/>
              <a:ahLst/>
              <a:cxnLst/>
              <a:rect l="l" t="t" r="r" b="b"/>
              <a:pathLst>
                <a:path w="2851785" h="6858000">
                  <a:moveTo>
                    <a:pt x="2851531" y="0"/>
                  </a:moveTo>
                  <a:lnTo>
                    <a:pt x="0" y="0"/>
                  </a:lnTo>
                  <a:lnTo>
                    <a:pt x="0" y="6858000"/>
                  </a:lnTo>
                  <a:lnTo>
                    <a:pt x="2851531" y="6858000"/>
                  </a:lnTo>
                  <a:lnTo>
                    <a:pt x="2851531" y="0"/>
                  </a:lnTo>
                  <a:close/>
                </a:path>
              </a:pathLst>
            </a:custGeom>
            <a:solidFill>
              <a:srgbClr val="1F487C"/>
            </a:solidFill>
          </p:spPr>
          <p:txBody>
            <a:bodyPr wrap="square" lIns="0" tIns="0" rIns="0" bIns="0" rtlCol="0"/>
            <a:lstStyle/>
            <a:p>
              <a:endParaRPr/>
            </a:p>
          </p:txBody>
        </p:sp>
        <p:sp>
          <p:nvSpPr>
            <p:cNvPr id="6" name="object 6"/>
            <p:cNvSpPr/>
            <p:nvPr/>
          </p:nvSpPr>
          <p:spPr>
            <a:xfrm>
              <a:off x="0" y="234695"/>
              <a:ext cx="2851785" cy="6623684"/>
            </a:xfrm>
            <a:custGeom>
              <a:avLst/>
              <a:gdLst/>
              <a:ahLst/>
              <a:cxnLst/>
              <a:rect l="l" t="t" r="r" b="b"/>
              <a:pathLst>
                <a:path w="2851785" h="6623684">
                  <a:moveTo>
                    <a:pt x="1408925" y="6623304"/>
                  </a:moveTo>
                  <a:lnTo>
                    <a:pt x="1350772" y="6503733"/>
                  </a:lnTo>
                  <a:lnTo>
                    <a:pt x="1329029" y="6458674"/>
                  </a:lnTo>
                  <a:lnTo>
                    <a:pt x="1307426" y="6413551"/>
                  </a:lnTo>
                  <a:lnTo>
                    <a:pt x="1285989" y="6368351"/>
                  </a:lnTo>
                  <a:lnTo>
                    <a:pt x="1264742" y="6323063"/>
                  </a:lnTo>
                  <a:lnTo>
                    <a:pt x="1243723" y="6277648"/>
                  </a:lnTo>
                  <a:lnTo>
                    <a:pt x="1222959" y="6232118"/>
                  </a:lnTo>
                  <a:lnTo>
                    <a:pt x="1202474" y="6186436"/>
                  </a:lnTo>
                  <a:lnTo>
                    <a:pt x="1182319" y="6140602"/>
                  </a:lnTo>
                  <a:lnTo>
                    <a:pt x="1162519" y="6094577"/>
                  </a:lnTo>
                  <a:lnTo>
                    <a:pt x="1140980" y="6046978"/>
                  </a:lnTo>
                  <a:lnTo>
                    <a:pt x="1119657" y="5999264"/>
                  </a:lnTo>
                  <a:lnTo>
                    <a:pt x="1098562" y="5951448"/>
                  </a:lnTo>
                  <a:lnTo>
                    <a:pt x="1077671" y="5903519"/>
                  </a:lnTo>
                  <a:lnTo>
                    <a:pt x="1057008" y="5855474"/>
                  </a:lnTo>
                  <a:lnTo>
                    <a:pt x="1036548" y="5807329"/>
                  </a:lnTo>
                  <a:lnTo>
                    <a:pt x="1016317" y="5759081"/>
                  </a:lnTo>
                  <a:lnTo>
                    <a:pt x="996302" y="5710720"/>
                  </a:lnTo>
                  <a:lnTo>
                    <a:pt x="976490" y="5662244"/>
                  </a:lnTo>
                  <a:lnTo>
                    <a:pt x="956906" y="5613666"/>
                  </a:lnTo>
                  <a:lnTo>
                    <a:pt x="937539" y="5564987"/>
                  </a:lnTo>
                  <a:lnTo>
                    <a:pt x="918387" y="5516181"/>
                  </a:lnTo>
                  <a:lnTo>
                    <a:pt x="899452" y="5467274"/>
                  </a:lnTo>
                  <a:lnTo>
                    <a:pt x="880732" y="5418264"/>
                  </a:lnTo>
                  <a:lnTo>
                    <a:pt x="862228" y="5369141"/>
                  </a:lnTo>
                  <a:lnTo>
                    <a:pt x="843940" y="5319903"/>
                  </a:lnTo>
                  <a:lnTo>
                    <a:pt x="833628" y="5295646"/>
                  </a:lnTo>
                  <a:lnTo>
                    <a:pt x="823734" y="5270957"/>
                  </a:lnTo>
                  <a:lnTo>
                    <a:pt x="814717" y="5245405"/>
                  </a:lnTo>
                  <a:lnTo>
                    <a:pt x="807008" y="5218557"/>
                  </a:lnTo>
                  <a:lnTo>
                    <a:pt x="807008" y="5218684"/>
                  </a:lnTo>
                  <a:lnTo>
                    <a:pt x="802347" y="5208359"/>
                  </a:lnTo>
                  <a:lnTo>
                    <a:pt x="802347" y="5334254"/>
                  </a:lnTo>
                  <a:lnTo>
                    <a:pt x="802347" y="5342674"/>
                  </a:lnTo>
                  <a:lnTo>
                    <a:pt x="802195" y="5342509"/>
                  </a:lnTo>
                  <a:lnTo>
                    <a:pt x="802195" y="5333847"/>
                  </a:lnTo>
                  <a:lnTo>
                    <a:pt x="802347" y="5334254"/>
                  </a:lnTo>
                  <a:lnTo>
                    <a:pt x="802347" y="5208359"/>
                  </a:lnTo>
                  <a:lnTo>
                    <a:pt x="797318" y="5197195"/>
                  </a:lnTo>
                  <a:lnTo>
                    <a:pt x="788949" y="5174818"/>
                  </a:lnTo>
                  <a:lnTo>
                    <a:pt x="781456" y="5152428"/>
                  </a:lnTo>
                  <a:lnTo>
                    <a:pt x="775081" y="5133048"/>
                  </a:lnTo>
                  <a:lnTo>
                    <a:pt x="775322" y="5130419"/>
                  </a:lnTo>
                  <a:lnTo>
                    <a:pt x="741540" y="5038674"/>
                  </a:lnTo>
                  <a:lnTo>
                    <a:pt x="708406" y="4946345"/>
                  </a:lnTo>
                  <a:lnTo>
                    <a:pt x="675932" y="4853571"/>
                  </a:lnTo>
                  <a:lnTo>
                    <a:pt x="644118" y="4760455"/>
                  </a:lnTo>
                  <a:lnTo>
                    <a:pt x="612952" y="4667085"/>
                  </a:lnTo>
                  <a:lnTo>
                    <a:pt x="582447" y="4573575"/>
                  </a:lnTo>
                  <a:lnTo>
                    <a:pt x="536663" y="4431195"/>
                  </a:lnTo>
                  <a:lnTo>
                    <a:pt x="506501" y="4335386"/>
                  </a:lnTo>
                  <a:lnTo>
                    <a:pt x="476910" y="4239399"/>
                  </a:lnTo>
                  <a:lnTo>
                    <a:pt x="447890" y="4143235"/>
                  </a:lnTo>
                  <a:lnTo>
                    <a:pt x="419442" y="4046880"/>
                  </a:lnTo>
                  <a:lnTo>
                    <a:pt x="391541" y="3950360"/>
                  </a:lnTo>
                  <a:lnTo>
                    <a:pt x="364172" y="3853662"/>
                  </a:lnTo>
                  <a:lnTo>
                    <a:pt x="337337" y="3756825"/>
                  </a:lnTo>
                  <a:lnTo>
                    <a:pt x="310997" y="3659822"/>
                  </a:lnTo>
                  <a:lnTo>
                    <a:pt x="285178" y="3562667"/>
                  </a:lnTo>
                  <a:lnTo>
                    <a:pt x="247345" y="3416681"/>
                  </a:lnTo>
                  <a:lnTo>
                    <a:pt x="210553" y="3270389"/>
                  </a:lnTo>
                  <a:lnTo>
                    <a:pt x="174790" y="3123819"/>
                  </a:lnTo>
                  <a:lnTo>
                    <a:pt x="139992" y="2976994"/>
                  </a:lnTo>
                  <a:lnTo>
                    <a:pt x="129197" y="2930550"/>
                  </a:lnTo>
                  <a:lnTo>
                    <a:pt x="128943" y="2927858"/>
                  </a:lnTo>
                  <a:lnTo>
                    <a:pt x="128549" y="2927477"/>
                  </a:lnTo>
                  <a:lnTo>
                    <a:pt x="123063" y="2873146"/>
                  </a:lnTo>
                  <a:lnTo>
                    <a:pt x="106426" y="2710802"/>
                  </a:lnTo>
                  <a:lnTo>
                    <a:pt x="100888" y="2655951"/>
                  </a:lnTo>
                  <a:lnTo>
                    <a:pt x="97002" y="2605570"/>
                  </a:lnTo>
                  <a:lnTo>
                    <a:pt x="93256" y="2555176"/>
                  </a:lnTo>
                  <a:lnTo>
                    <a:pt x="89649" y="2504783"/>
                  </a:lnTo>
                  <a:lnTo>
                    <a:pt x="86182" y="2454389"/>
                  </a:lnTo>
                  <a:lnTo>
                    <a:pt x="82867" y="2403983"/>
                  </a:lnTo>
                  <a:lnTo>
                    <a:pt x="79679" y="2353576"/>
                  </a:lnTo>
                  <a:lnTo>
                    <a:pt x="76644" y="2303157"/>
                  </a:lnTo>
                  <a:lnTo>
                    <a:pt x="73736" y="2252726"/>
                  </a:lnTo>
                  <a:lnTo>
                    <a:pt x="70980" y="2202294"/>
                  </a:lnTo>
                  <a:lnTo>
                    <a:pt x="68364" y="2151837"/>
                  </a:lnTo>
                  <a:lnTo>
                    <a:pt x="65900" y="2101380"/>
                  </a:lnTo>
                  <a:lnTo>
                    <a:pt x="63563" y="2050897"/>
                  </a:lnTo>
                  <a:lnTo>
                    <a:pt x="61366" y="2000415"/>
                  </a:lnTo>
                  <a:lnTo>
                    <a:pt x="59321" y="1949894"/>
                  </a:lnTo>
                  <a:lnTo>
                    <a:pt x="57416" y="1899373"/>
                  </a:lnTo>
                  <a:lnTo>
                    <a:pt x="55638" y="1848827"/>
                  </a:lnTo>
                  <a:lnTo>
                    <a:pt x="54013" y="1798269"/>
                  </a:lnTo>
                  <a:lnTo>
                    <a:pt x="52527" y="1747685"/>
                  </a:lnTo>
                  <a:lnTo>
                    <a:pt x="51193" y="1697075"/>
                  </a:lnTo>
                  <a:lnTo>
                    <a:pt x="49987" y="1646440"/>
                  </a:lnTo>
                  <a:lnTo>
                    <a:pt x="48933" y="1595793"/>
                  </a:lnTo>
                  <a:lnTo>
                    <a:pt x="48006" y="1545107"/>
                  </a:lnTo>
                  <a:lnTo>
                    <a:pt x="47231" y="1494396"/>
                  </a:lnTo>
                  <a:lnTo>
                    <a:pt x="46596" y="1443659"/>
                  </a:lnTo>
                  <a:lnTo>
                    <a:pt x="46101" y="1392897"/>
                  </a:lnTo>
                  <a:lnTo>
                    <a:pt x="45745" y="1342097"/>
                  </a:lnTo>
                  <a:lnTo>
                    <a:pt x="45529" y="1291272"/>
                  </a:lnTo>
                  <a:lnTo>
                    <a:pt x="45466" y="1240409"/>
                  </a:lnTo>
                  <a:lnTo>
                    <a:pt x="46088" y="1188542"/>
                  </a:lnTo>
                  <a:lnTo>
                    <a:pt x="46812" y="1136662"/>
                  </a:lnTo>
                  <a:lnTo>
                    <a:pt x="47637" y="1084795"/>
                  </a:lnTo>
                  <a:lnTo>
                    <a:pt x="48564" y="1032929"/>
                  </a:lnTo>
                  <a:lnTo>
                    <a:pt x="49606" y="981075"/>
                  </a:lnTo>
                  <a:lnTo>
                    <a:pt x="50749" y="929233"/>
                  </a:lnTo>
                  <a:lnTo>
                    <a:pt x="51993" y="877392"/>
                  </a:lnTo>
                  <a:lnTo>
                    <a:pt x="53365" y="825576"/>
                  </a:lnTo>
                  <a:lnTo>
                    <a:pt x="54838" y="773785"/>
                  </a:lnTo>
                  <a:lnTo>
                    <a:pt x="56426" y="721995"/>
                  </a:lnTo>
                  <a:lnTo>
                    <a:pt x="58140" y="670242"/>
                  </a:lnTo>
                  <a:lnTo>
                    <a:pt x="59956" y="618502"/>
                  </a:lnTo>
                  <a:lnTo>
                    <a:pt x="61912" y="566775"/>
                  </a:lnTo>
                  <a:lnTo>
                    <a:pt x="63969" y="515086"/>
                  </a:lnTo>
                  <a:lnTo>
                    <a:pt x="66167" y="463423"/>
                  </a:lnTo>
                  <a:lnTo>
                    <a:pt x="68478" y="411797"/>
                  </a:lnTo>
                  <a:lnTo>
                    <a:pt x="70929" y="360184"/>
                  </a:lnTo>
                  <a:lnTo>
                    <a:pt x="73494" y="308622"/>
                  </a:lnTo>
                  <a:lnTo>
                    <a:pt x="76187" y="257086"/>
                  </a:lnTo>
                  <a:lnTo>
                    <a:pt x="79019" y="205587"/>
                  </a:lnTo>
                  <a:lnTo>
                    <a:pt x="81978" y="154127"/>
                  </a:lnTo>
                  <a:lnTo>
                    <a:pt x="85064" y="102717"/>
                  </a:lnTo>
                  <a:lnTo>
                    <a:pt x="88290" y="51333"/>
                  </a:lnTo>
                  <a:lnTo>
                    <a:pt x="91655" y="0"/>
                  </a:lnTo>
                  <a:lnTo>
                    <a:pt x="77800" y="0"/>
                  </a:lnTo>
                  <a:lnTo>
                    <a:pt x="73812" y="51866"/>
                  </a:lnTo>
                  <a:lnTo>
                    <a:pt x="70027" y="103670"/>
                  </a:lnTo>
                  <a:lnTo>
                    <a:pt x="66433" y="155448"/>
                  </a:lnTo>
                  <a:lnTo>
                    <a:pt x="63030" y="207175"/>
                  </a:lnTo>
                  <a:lnTo>
                    <a:pt x="59804" y="258876"/>
                  </a:lnTo>
                  <a:lnTo>
                    <a:pt x="56756" y="310553"/>
                  </a:lnTo>
                  <a:lnTo>
                    <a:pt x="53886" y="362191"/>
                  </a:lnTo>
                  <a:lnTo>
                    <a:pt x="51181" y="413829"/>
                  </a:lnTo>
                  <a:lnTo>
                    <a:pt x="48641" y="465429"/>
                  </a:lnTo>
                  <a:lnTo>
                    <a:pt x="46253" y="517029"/>
                  </a:lnTo>
                  <a:lnTo>
                    <a:pt x="44018" y="568629"/>
                  </a:lnTo>
                  <a:lnTo>
                    <a:pt x="41935" y="620204"/>
                  </a:lnTo>
                  <a:lnTo>
                    <a:pt x="39992" y="671791"/>
                  </a:lnTo>
                  <a:lnTo>
                    <a:pt x="38201" y="723392"/>
                  </a:lnTo>
                  <a:lnTo>
                    <a:pt x="36537" y="774992"/>
                  </a:lnTo>
                  <a:lnTo>
                    <a:pt x="35001" y="826592"/>
                  </a:lnTo>
                  <a:lnTo>
                    <a:pt x="33591" y="878230"/>
                  </a:lnTo>
                  <a:lnTo>
                    <a:pt x="32308" y="929868"/>
                  </a:lnTo>
                  <a:lnTo>
                    <a:pt x="31153" y="981544"/>
                  </a:lnTo>
                  <a:lnTo>
                    <a:pt x="30099" y="1033246"/>
                  </a:lnTo>
                  <a:lnTo>
                    <a:pt x="29171" y="1084973"/>
                  </a:lnTo>
                  <a:lnTo>
                    <a:pt x="28333" y="1136751"/>
                  </a:lnTo>
                  <a:lnTo>
                    <a:pt x="27609" y="1188554"/>
                  </a:lnTo>
                  <a:lnTo>
                    <a:pt x="26987" y="1240409"/>
                  </a:lnTo>
                  <a:lnTo>
                    <a:pt x="26568" y="1291272"/>
                  </a:lnTo>
                  <a:lnTo>
                    <a:pt x="26276" y="1342110"/>
                  </a:lnTo>
                  <a:lnTo>
                    <a:pt x="26149" y="1392897"/>
                  </a:lnTo>
                  <a:lnTo>
                    <a:pt x="26149" y="1443672"/>
                  </a:lnTo>
                  <a:lnTo>
                    <a:pt x="26301" y="1494421"/>
                  </a:lnTo>
                  <a:lnTo>
                    <a:pt x="26606" y="1545158"/>
                  </a:lnTo>
                  <a:lnTo>
                    <a:pt x="27063" y="1595856"/>
                  </a:lnTo>
                  <a:lnTo>
                    <a:pt x="27660" y="1646555"/>
                  </a:lnTo>
                  <a:lnTo>
                    <a:pt x="28409" y="1697228"/>
                  </a:lnTo>
                  <a:lnTo>
                    <a:pt x="29324" y="1747888"/>
                  </a:lnTo>
                  <a:lnTo>
                    <a:pt x="30378" y="1798548"/>
                  </a:lnTo>
                  <a:lnTo>
                    <a:pt x="31597" y="1849196"/>
                  </a:lnTo>
                  <a:lnTo>
                    <a:pt x="32969" y="1899831"/>
                  </a:lnTo>
                  <a:lnTo>
                    <a:pt x="34493" y="1950466"/>
                  </a:lnTo>
                  <a:lnTo>
                    <a:pt x="36182" y="2001113"/>
                  </a:lnTo>
                  <a:lnTo>
                    <a:pt x="38023" y="2051748"/>
                  </a:lnTo>
                  <a:lnTo>
                    <a:pt x="40043" y="2102396"/>
                  </a:lnTo>
                  <a:lnTo>
                    <a:pt x="42214" y="2153056"/>
                  </a:lnTo>
                  <a:lnTo>
                    <a:pt x="44551" y="2203716"/>
                  </a:lnTo>
                  <a:lnTo>
                    <a:pt x="47053" y="2254389"/>
                  </a:lnTo>
                  <a:lnTo>
                    <a:pt x="49720" y="2305088"/>
                  </a:lnTo>
                  <a:lnTo>
                    <a:pt x="52552" y="2355786"/>
                  </a:lnTo>
                  <a:lnTo>
                    <a:pt x="55562" y="2406523"/>
                  </a:lnTo>
                  <a:lnTo>
                    <a:pt x="58737" y="2457272"/>
                  </a:lnTo>
                  <a:lnTo>
                    <a:pt x="62090" y="2508034"/>
                  </a:lnTo>
                  <a:lnTo>
                    <a:pt x="65608" y="2558834"/>
                  </a:lnTo>
                  <a:lnTo>
                    <a:pt x="69303" y="2609672"/>
                  </a:lnTo>
                  <a:lnTo>
                    <a:pt x="73177" y="2660523"/>
                  </a:lnTo>
                  <a:lnTo>
                    <a:pt x="75844" y="2674366"/>
                  </a:lnTo>
                  <a:lnTo>
                    <a:pt x="77216" y="2688221"/>
                  </a:lnTo>
                  <a:lnTo>
                    <a:pt x="77724" y="2702064"/>
                  </a:lnTo>
                  <a:lnTo>
                    <a:pt x="77774" y="2714879"/>
                  </a:lnTo>
                  <a:lnTo>
                    <a:pt x="66268" y="2663291"/>
                  </a:lnTo>
                  <a:lnTo>
                    <a:pt x="55156" y="2611221"/>
                  </a:lnTo>
                  <a:lnTo>
                    <a:pt x="22618" y="2452928"/>
                  </a:lnTo>
                  <a:lnTo>
                    <a:pt x="11518" y="2399728"/>
                  </a:lnTo>
                  <a:lnTo>
                    <a:pt x="0" y="2346452"/>
                  </a:lnTo>
                  <a:lnTo>
                    <a:pt x="0" y="2507615"/>
                  </a:lnTo>
                  <a:lnTo>
                    <a:pt x="10502" y="2557919"/>
                  </a:lnTo>
                  <a:lnTo>
                    <a:pt x="32575" y="2659570"/>
                  </a:lnTo>
                  <a:lnTo>
                    <a:pt x="55714" y="2762288"/>
                  </a:lnTo>
                  <a:lnTo>
                    <a:pt x="91490" y="2917444"/>
                  </a:lnTo>
                  <a:lnTo>
                    <a:pt x="92278" y="2931261"/>
                  </a:lnTo>
                  <a:lnTo>
                    <a:pt x="94361" y="2945066"/>
                  </a:lnTo>
                  <a:lnTo>
                    <a:pt x="97282" y="2958884"/>
                  </a:lnTo>
                  <a:lnTo>
                    <a:pt x="100647" y="2972689"/>
                  </a:lnTo>
                  <a:lnTo>
                    <a:pt x="95631" y="2920682"/>
                  </a:lnTo>
                  <a:lnTo>
                    <a:pt x="82791" y="2766898"/>
                  </a:lnTo>
                  <a:lnTo>
                    <a:pt x="77914" y="2716453"/>
                  </a:lnTo>
                  <a:lnTo>
                    <a:pt x="78701" y="2719921"/>
                  </a:lnTo>
                  <a:lnTo>
                    <a:pt x="83324" y="2767634"/>
                  </a:lnTo>
                  <a:lnTo>
                    <a:pt x="96253" y="2921851"/>
                  </a:lnTo>
                  <a:lnTo>
                    <a:pt x="101307" y="2973959"/>
                  </a:lnTo>
                  <a:lnTo>
                    <a:pt x="156210" y="3207931"/>
                  </a:lnTo>
                  <a:lnTo>
                    <a:pt x="156324" y="3209036"/>
                  </a:lnTo>
                  <a:lnTo>
                    <a:pt x="206235" y="3407638"/>
                  </a:lnTo>
                  <a:lnTo>
                    <a:pt x="244576" y="3556482"/>
                  </a:lnTo>
                  <a:lnTo>
                    <a:pt x="283781" y="3705148"/>
                  </a:lnTo>
                  <a:lnTo>
                    <a:pt x="323913" y="3853561"/>
                  </a:lnTo>
                  <a:lnTo>
                    <a:pt x="365074" y="4001655"/>
                  </a:lnTo>
                  <a:lnTo>
                    <a:pt x="393115" y="4100157"/>
                  </a:lnTo>
                  <a:lnTo>
                    <a:pt x="421652" y="4198467"/>
                  </a:lnTo>
                  <a:lnTo>
                    <a:pt x="450723" y="4296549"/>
                  </a:lnTo>
                  <a:lnTo>
                    <a:pt x="480352" y="4394390"/>
                  </a:lnTo>
                  <a:lnTo>
                    <a:pt x="510552" y="4491964"/>
                  </a:lnTo>
                  <a:lnTo>
                    <a:pt x="525881" y="4540631"/>
                  </a:lnTo>
                  <a:lnTo>
                    <a:pt x="588873" y="4731385"/>
                  </a:lnTo>
                  <a:lnTo>
                    <a:pt x="636752" y="4873498"/>
                  </a:lnTo>
                  <a:lnTo>
                    <a:pt x="669226" y="4967910"/>
                  </a:lnTo>
                  <a:lnTo>
                    <a:pt x="702284" y="5062118"/>
                  </a:lnTo>
                  <a:lnTo>
                    <a:pt x="736066" y="5156187"/>
                  </a:lnTo>
                  <a:lnTo>
                    <a:pt x="769734" y="5247564"/>
                  </a:lnTo>
                  <a:lnTo>
                    <a:pt x="769734" y="5250180"/>
                  </a:lnTo>
                  <a:lnTo>
                    <a:pt x="769734" y="5250446"/>
                  </a:lnTo>
                  <a:lnTo>
                    <a:pt x="769734" y="5251069"/>
                  </a:lnTo>
                  <a:lnTo>
                    <a:pt x="770153" y="5303863"/>
                  </a:lnTo>
                  <a:lnTo>
                    <a:pt x="771398" y="5357546"/>
                  </a:lnTo>
                  <a:lnTo>
                    <a:pt x="773391" y="5411216"/>
                  </a:lnTo>
                  <a:lnTo>
                    <a:pt x="776109" y="5464899"/>
                  </a:lnTo>
                  <a:lnTo>
                    <a:pt x="779462" y="5518569"/>
                  </a:lnTo>
                  <a:lnTo>
                    <a:pt x="783424" y="5572252"/>
                  </a:lnTo>
                  <a:lnTo>
                    <a:pt x="787920" y="5625922"/>
                  </a:lnTo>
                  <a:lnTo>
                    <a:pt x="792924" y="5679592"/>
                  </a:lnTo>
                  <a:lnTo>
                    <a:pt x="799160" y="5727344"/>
                  </a:lnTo>
                  <a:lnTo>
                    <a:pt x="805967" y="5775503"/>
                  </a:lnTo>
                  <a:lnTo>
                    <a:pt x="813358" y="5823902"/>
                  </a:lnTo>
                  <a:lnTo>
                    <a:pt x="821296" y="5872365"/>
                  </a:lnTo>
                  <a:lnTo>
                    <a:pt x="829818" y="5920765"/>
                  </a:lnTo>
                  <a:lnTo>
                    <a:pt x="838898" y="5968924"/>
                  </a:lnTo>
                  <a:lnTo>
                    <a:pt x="847966" y="6013742"/>
                  </a:lnTo>
                  <a:lnTo>
                    <a:pt x="829233" y="5967095"/>
                  </a:lnTo>
                  <a:lnTo>
                    <a:pt x="810171" y="5918682"/>
                  </a:lnTo>
                  <a:lnTo>
                    <a:pt x="791464" y="5870270"/>
                  </a:lnTo>
                  <a:lnTo>
                    <a:pt x="773087" y="5821870"/>
                  </a:lnTo>
                  <a:lnTo>
                    <a:pt x="755027" y="5773458"/>
                  </a:lnTo>
                  <a:lnTo>
                    <a:pt x="737285" y="5725045"/>
                  </a:lnTo>
                  <a:lnTo>
                    <a:pt x="719823" y="5676633"/>
                  </a:lnTo>
                  <a:lnTo>
                    <a:pt x="685698" y="5579821"/>
                  </a:lnTo>
                  <a:lnTo>
                    <a:pt x="652538" y="5483009"/>
                  </a:lnTo>
                  <a:lnTo>
                    <a:pt x="636282" y="5434596"/>
                  </a:lnTo>
                  <a:lnTo>
                    <a:pt x="620572" y="5386641"/>
                  </a:lnTo>
                  <a:lnTo>
                    <a:pt x="605104" y="5338572"/>
                  </a:lnTo>
                  <a:lnTo>
                    <a:pt x="589889" y="5290401"/>
                  </a:lnTo>
                  <a:lnTo>
                    <a:pt x="574916" y="5242128"/>
                  </a:lnTo>
                  <a:lnTo>
                    <a:pt x="560184" y="5193766"/>
                  </a:lnTo>
                  <a:lnTo>
                    <a:pt x="545693" y="5145316"/>
                  </a:lnTo>
                  <a:lnTo>
                    <a:pt x="517436" y="5048135"/>
                  </a:lnTo>
                  <a:lnTo>
                    <a:pt x="490118" y="4950599"/>
                  </a:lnTo>
                  <a:lnTo>
                    <a:pt x="463740" y="4852759"/>
                  </a:lnTo>
                  <a:lnTo>
                    <a:pt x="438302" y="4754600"/>
                  </a:lnTo>
                  <a:lnTo>
                    <a:pt x="413778" y="4656163"/>
                  </a:lnTo>
                  <a:lnTo>
                    <a:pt x="390156" y="4557458"/>
                  </a:lnTo>
                  <a:lnTo>
                    <a:pt x="367436" y="4458525"/>
                  </a:lnTo>
                  <a:lnTo>
                    <a:pt x="345605" y="4359351"/>
                  </a:lnTo>
                  <a:lnTo>
                    <a:pt x="324662" y="4259973"/>
                  </a:lnTo>
                  <a:lnTo>
                    <a:pt x="304571" y="4160418"/>
                  </a:lnTo>
                  <a:lnTo>
                    <a:pt x="285356" y="4060698"/>
                  </a:lnTo>
                  <a:lnTo>
                    <a:pt x="267792" y="3961282"/>
                  </a:lnTo>
                  <a:lnTo>
                    <a:pt x="250964" y="3861511"/>
                  </a:lnTo>
                  <a:lnTo>
                    <a:pt x="234810" y="3761435"/>
                  </a:lnTo>
                  <a:lnTo>
                    <a:pt x="219290" y="3661118"/>
                  </a:lnTo>
                  <a:lnTo>
                    <a:pt x="204355" y="3560584"/>
                  </a:lnTo>
                  <a:lnTo>
                    <a:pt x="189966" y="3459899"/>
                  </a:lnTo>
                  <a:lnTo>
                    <a:pt x="169291" y="3308667"/>
                  </a:lnTo>
                  <a:lnTo>
                    <a:pt x="156057" y="3207766"/>
                  </a:lnTo>
                  <a:lnTo>
                    <a:pt x="100647" y="2972689"/>
                  </a:lnTo>
                  <a:lnTo>
                    <a:pt x="111061" y="3072130"/>
                  </a:lnTo>
                  <a:lnTo>
                    <a:pt x="122174" y="3171736"/>
                  </a:lnTo>
                  <a:lnTo>
                    <a:pt x="133959" y="3271443"/>
                  </a:lnTo>
                  <a:lnTo>
                    <a:pt x="146443" y="3371202"/>
                  </a:lnTo>
                  <a:lnTo>
                    <a:pt x="159600" y="3470922"/>
                  </a:lnTo>
                  <a:lnTo>
                    <a:pt x="173456" y="3570567"/>
                  </a:lnTo>
                  <a:lnTo>
                    <a:pt x="187998" y="3670071"/>
                  </a:lnTo>
                  <a:lnTo>
                    <a:pt x="203225" y="3769372"/>
                  </a:lnTo>
                  <a:lnTo>
                    <a:pt x="219138" y="3868394"/>
                  </a:lnTo>
                  <a:lnTo>
                    <a:pt x="235737" y="3967099"/>
                  </a:lnTo>
                  <a:lnTo>
                    <a:pt x="262051" y="4115739"/>
                  </a:lnTo>
                  <a:lnTo>
                    <a:pt x="280847" y="4216209"/>
                  </a:lnTo>
                  <a:lnTo>
                    <a:pt x="300621" y="4316400"/>
                  </a:lnTo>
                  <a:lnTo>
                    <a:pt x="321348" y="4416298"/>
                  </a:lnTo>
                  <a:lnTo>
                    <a:pt x="343039" y="4515929"/>
                  </a:lnTo>
                  <a:lnTo>
                    <a:pt x="365658" y="4615281"/>
                  </a:lnTo>
                  <a:lnTo>
                    <a:pt x="389229" y="4714341"/>
                  </a:lnTo>
                  <a:lnTo>
                    <a:pt x="413715" y="4813135"/>
                  </a:lnTo>
                  <a:lnTo>
                    <a:pt x="439115" y="4911649"/>
                  </a:lnTo>
                  <a:lnTo>
                    <a:pt x="465416" y="5009870"/>
                  </a:lnTo>
                  <a:lnTo>
                    <a:pt x="492620" y="5107813"/>
                  </a:lnTo>
                  <a:lnTo>
                    <a:pt x="520700" y="5205488"/>
                  </a:lnTo>
                  <a:lnTo>
                    <a:pt x="549656" y="5302872"/>
                  </a:lnTo>
                  <a:lnTo>
                    <a:pt x="579475" y="5399989"/>
                  </a:lnTo>
                  <a:lnTo>
                    <a:pt x="594715" y="5448427"/>
                  </a:lnTo>
                  <a:lnTo>
                    <a:pt x="610679" y="5496776"/>
                  </a:lnTo>
                  <a:lnTo>
                    <a:pt x="626922" y="5544972"/>
                  </a:lnTo>
                  <a:lnTo>
                    <a:pt x="643432" y="5593029"/>
                  </a:lnTo>
                  <a:lnTo>
                    <a:pt x="660196" y="5640933"/>
                  </a:lnTo>
                  <a:lnTo>
                    <a:pt x="677189" y="5688711"/>
                  </a:lnTo>
                  <a:lnTo>
                    <a:pt x="694423" y="5736336"/>
                  </a:lnTo>
                  <a:lnTo>
                    <a:pt x="729551" y="5831179"/>
                  </a:lnTo>
                  <a:lnTo>
                    <a:pt x="765479" y="5925451"/>
                  </a:lnTo>
                  <a:lnTo>
                    <a:pt x="802132" y="6019165"/>
                  </a:lnTo>
                  <a:lnTo>
                    <a:pt x="839444" y="6112307"/>
                  </a:lnTo>
                  <a:lnTo>
                    <a:pt x="860221" y="6159995"/>
                  </a:lnTo>
                  <a:lnTo>
                    <a:pt x="901776" y="6253645"/>
                  </a:lnTo>
                  <a:lnTo>
                    <a:pt x="922566" y="6301333"/>
                  </a:lnTo>
                  <a:lnTo>
                    <a:pt x="916432" y="6284773"/>
                  </a:lnTo>
                  <a:lnTo>
                    <a:pt x="911593" y="6269063"/>
                  </a:lnTo>
                  <a:lnTo>
                    <a:pt x="907618" y="6253365"/>
                  </a:lnTo>
                  <a:lnTo>
                    <a:pt x="904087" y="6236779"/>
                  </a:lnTo>
                  <a:lnTo>
                    <a:pt x="887628" y="6181458"/>
                  </a:lnTo>
                  <a:lnTo>
                    <a:pt x="872909" y="6126137"/>
                  </a:lnTo>
                  <a:lnTo>
                    <a:pt x="859929" y="6070816"/>
                  </a:lnTo>
                  <a:lnTo>
                    <a:pt x="849337" y="6018796"/>
                  </a:lnTo>
                  <a:lnTo>
                    <a:pt x="851674" y="6025134"/>
                  </a:lnTo>
                  <a:lnTo>
                    <a:pt x="861047" y="6071514"/>
                  </a:lnTo>
                  <a:lnTo>
                    <a:pt x="873950" y="6126848"/>
                  </a:lnTo>
                  <a:lnTo>
                    <a:pt x="888580" y="6182182"/>
                  </a:lnTo>
                  <a:lnTo>
                    <a:pt x="904925" y="6237503"/>
                  </a:lnTo>
                  <a:lnTo>
                    <a:pt x="908431" y="6254089"/>
                  </a:lnTo>
                  <a:lnTo>
                    <a:pt x="923277" y="6302057"/>
                  </a:lnTo>
                  <a:lnTo>
                    <a:pt x="945172" y="6349746"/>
                  </a:lnTo>
                  <a:lnTo>
                    <a:pt x="967549" y="6397841"/>
                  </a:lnTo>
                  <a:lnTo>
                    <a:pt x="972248" y="6407848"/>
                  </a:lnTo>
                  <a:lnTo>
                    <a:pt x="967257" y="6397307"/>
                  </a:lnTo>
                  <a:lnTo>
                    <a:pt x="944664" y="6349124"/>
                  </a:lnTo>
                  <a:lnTo>
                    <a:pt x="922566" y="6301333"/>
                  </a:lnTo>
                  <a:lnTo>
                    <a:pt x="937006" y="6349124"/>
                  </a:lnTo>
                  <a:lnTo>
                    <a:pt x="952512" y="6397307"/>
                  </a:lnTo>
                  <a:lnTo>
                    <a:pt x="968984" y="6445745"/>
                  </a:lnTo>
                  <a:lnTo>
                    <a:pt x="986358" y="6494259"/>
                  </a:lnTo>
                  <a:lnTo>
                    <a:pt x="1004544" y="6542697"/>
                  </a:lnTo>
                  <a:lnTo>
                    <a:pt x="1023442" y="6590881"/>
                  </a:lnTo>
                  <a:lnTo>
                    <a:pt x="1036713" y="6623304"/>
                  </a:lnTo>
                  <a:lnTo>
                    <a:pt x="1076236" y="6623304"/>
                  </a:lnTo>
                  <a:lnTo>
                    <a:pt x="1077048" y="6623304"/>
                  </a:lnTo>
                  <a:lnTo>
                    <a:pt x="1082116" y="6623304"/>
                  </a:lnTo>
                  <a:lnTo>
                    <a:pt x="1069924" y="6593700"/>
                  </a:lnTo>
                  <a:lnTo>
                    <a:pt x="1052233" y="6548679"/>
                  </a:lnTo>
                  <a:lnTo>
                    <a:pt x="1035291" y="6503556"/>
                  </a:lnTo>
                  <a:lnTo>
                    <a:pt x="1019048" y="6458267"/>
                  </a:lnTo>
                  <a:lnTo>
                    <a:pt x="1003439" y="6412763"/>
                  </a:lnTo>
                  <a:lnTo>
                    <a:pt x="992784" y="6380315"/>
                  </a:lnTo>
                  <a:lnTo>
                    <a:pt x="1003744" y="6413284"/>
                  </a:lnTo>
                  <a:lnTo>
                    <a:pt x="1019492" y="6458674"/>
                  </a:lnTo>
                  <a:lnTo>
                    <a:pt x="1035900" y="6503860"/>
                  </a:lnTo>
                  <a:lnTo>
                    <a:pt x="1053020" y="6548895"/>
                  </a:lnTo>
                  <a:lnTo>
                    <a:pt x="1070902" y="6593802"/>
                  </a:lnTo>
                  <a:lnTo>
                    <a:pt x="1083183" y="6623304"/>
                  </a:lnTo>
                  <a:lnTo>
                    <a:pt x="1123632" y="6623304"/>
                  </a:lnTo>
                  <a:lnTo>
                    <a:pt x="1108913" y="6593802"/>
                  </a:lnTo>
                  <a:lnTo>
                    <a:pt x="1086904" y="6548895"/>
                  </a:lnTo>
                  <a:lnTo>
                    <a:pt x="1065225" y="6503860"/>
                  </a:lnTo>
                  <a:lnTo>
                    <a:pt x="1043825" y="6458674"/>
                  </a:lnTo>
                  <a:lnTo>
                    <a:pt x="1022629" y="6413284"/>
                  </a:lnTo>
                  <a:lnTo>
                    <a:pt x="980694" y="6321615"/>
                  </a:lnTo>
                  <a:lnTo>
                    <a:pt x="961021" y="6277876"/>
                  </a:lnTo>
                  <a:lnTo>
                    <a:pt x="959980" y="6274397"/>
                  </a:lnTo>
                  <a:lnTo>
                    <a:pt x="958824" y="6271857"/>
                  </a:lnTo>
                  <a:lnTo>
                    <a:pt x="949401" y="6240170"/>
                  </a:lnTo>
                  <a:lnTo>
                    <a:pt x="945921" y="6229058"/>
                  </a:lnTo>
                  <a:lnTo>
                    <a:pt x="931202" y="6178689"/>
                  </a:lnTo>
                  <a:lnTo>
                    <a:pt x="917384" y="6128321"/>
                  </a:lnTo>
                  <a:lnTo>
                    <a:pt x="904443" y="6077953"/>
                  </a:lnTo>
                  <a:lnTo>
                    <a:pt x="892352" y="6027585"/>
                  </a:lnTo>
                  <a:lnTo>
                    <a:pt x="881113" y="5977217"/>
                  </a:lnTo>
                  <a:lnTo>
                    <a:pt x="870673" y="5926848"/>
                  </a:lnTo>
                  <a:lnTo>
                    <a:pt x="861034" y="5876480"/>
                  </a:lnTo>
                  <a:lnTo>
                    <a:pt x="852170" y="5826099"/>
                  </a:lnTo>
                  <a:lnTo>
                    <a:pt x="844054" y="5775731"/>
                  </a:lnTo>
                  <a:lnTo>
                    <a:pt x="836676" y="5725363"/>
                  </a:lnTo>
                  <a:lnTo>
                    <a:pt x="830008" y="5674982"/>
                  </a:lnTo>
                  <a:lnTo>
                    <a:pt x="820902" y="5565533"/>
                  </a:lnTo>
                  <a:lnTo>
                    <a:pt x="816673" y="5511647"/>
                  </a:lnTo>
                  <a:lnTo>
                    <a:pt x="812838" y="5458142"/>
                  </a:lnTo>
                  <a:lnTo>
                    <a:pt x="809510" y="5404904"/>
                  </a:lnTo>
                  <a:lnTo>
                    <a:pt x="806831" y="5351780"/>
                  </a:lnTo>
                  <a:lnTo>
                    <a:pt x="806831" y="5347919"/>
                  </a:lnTo>
                  <a:lnTo>
                    <a:pt x="807008" y="5348097"/>
                  </a:lnTo>
                  <a:lnTo>
                    <a:pt x="807008" y="5352161"/>
                  </a:lnTo>
                  <a:lnTo>
                    <a:pt x="825284" y="5400535"/>
                  </a:lnTo>
                  <a:lnTo>
                    <a:pt x="843788" y="5448795"/>
                  </a:lnTo>
                  <a:lnTo>
                    <a:pt x="862482" y="5496953"/>
                  </a:lnTo>
                  <a:lnTo>
                    <a:pt x="881380" y="5544998"/>
                  </a:lnTo>
                  <a:lnTo>
                    <a:pt x="900468" y="5592927"/>
                  </a:lnTo>
                  <a:lnTo>
                    <a:pt x="919734" y="5640756"/>
                  </a:lnTo>
                  <a:lnTo>
                    <a:pt x="939177" y="5688469"/>
                  </a:lnTo>
                  <a:lnTo>
                    <a:pt x="958786" y="5736082"/>
                  </a:lnTo>
                  <a:lnTo>
                    <a:pt x="978560" y="5783580"/>
                  </a:lnTo>
                  <a:lnTo>
                    <a:pt x="998499" y="5830963"/>
                  </a:lnTo>
                  <a:lnTo>
                    <a:pt x="1018578" y="5878246"/>
                  </a:lnTo>
                  <a:lnTo>
                    <a:pt x="1038796" y="5925413"/>
                  </a:lnTo>
                  <a:lnTo>
                    <a:pt x="1059141" y="5972480"/>
                  </a:lnTo>
                  <a:lnTo>
                    <a:pt x="1079627" y="6019444"/>
                  </a:lnTo>
                  <a:lnTo>
                    <a:pt x="1100239" y="6066282"/>
                  </a:lnTo>
                  <a:lnTo>
                    <a:pt x="1120965" y="6113018"/>
                  </a:lnTo>
                  <a:lnTo>
                    <a:pt x="1142580" y="6160808"/>
                  </a:lnTo>
                  <a:lnTo>
                    <a:pt x="1164628" y="6208598"/>
                  </a:lnTo>
                  <a:lnTo>
                    <a:pt x="1187043" y="6256388"/>
                  </a:lnTo>
                  <a:lnTo>
                    <a:pt x="1209789" y="6304165"/>
                  </a:lnTo>
                  <a:lnTo>
                    <a:pt x="1232839" y="6351956"/>
                  </a:lnTo>
                  <a:lnTo>
                    <a:pt x="1256118" y="6399746"/>
                  </a:lnTo>
                  <a:lnTo>
                    <a:pt x="1279626" y="6447523"/>
                  </a:lnTo>
                  <a:lnTo>
                    <a:pt x="1303299" y="6495313"/>
                  </a:lnTo>
                  <a:lnTo>
                    <a:pt x="1367205" y="6623304"/>
                  </a:lnTo>
                  <a:lnTo>
                    <a:pt x="1408925" y="6623304"/>
                  </a:lnTo>
                  <a:close/>
                </a:path>
                <a:path w="2851785" h="6623684">
                  <a:moveTo>
                    <a:pt x="2851531" y="1170432"/>
                  </a:moveTo>
                  <a:lnTo>
                    <a:pt x="2815336" y="1202766"/>
                  </a:lnTo>
                  <a:lnTo>
                    <a:pt x="2780284" y="1235214"/>
                  </a:lnTo>
                  <a:lnTo>
                    <a:pt x="2745994" y="1267891"/>
                  </a:lnTo>
                  <a:lnTo>
                    <a:pt x="2712085" y="1300949"/>
                  </a:lnTo>
                  <a:lnTo>
                    <a:pt x="2643886" y="1368679"/>
                  </a:lnTo>
                  <a:lnTo>
                    <a:pt x="2611615" y="1401381"/>
                  </a:lnTo>
                  <a:lnTo>
                    <a:pt x="2579332" y="1434820"/>
                  </a:lnTo>
                  <a:lnTo>
                    <a:pt x="2547023" y="1469009"/>
                  </a:lnTo>
                  <a:lnTo>
                    <a:pt x="2514714" y="1503972"/>
                  </a:lnTo>
                  <a:lnTo>
                    <a:pt x="2482392" y="1539697"/>
                  </a:lnTo>
                  <a:lnTo>
                    <a:pt x="2450084" y="1576197"/>
                  </a:lnTo>
                  <a:lnTo>
                    <a:pt x="2414968" y="1614030"/>
                  </a:lnTo>
                  <a:lnTo>
                    <a:pt x="2380107" y="1652092"/>
                  </a:lnTo>
                  <a:lnTo>
                    <a:pt x="2345512" y="1690382"/>
                  </a:lnTo>
                  <a:lnTo>
                    <a:pt x="2311222" y="1728901"/>
                  </a:lnTo>
                  <a:lnTo>
                    <a:pt x="2277224" y="1767649"/>
                  </a:lnTo>
                  <a:lnTo>
                    <a:pt x="2243569" y="1806613"/>
                  </a:lnTo>
                  <a:lnTo>
                    <a:pt x="2210270" y="1845818"/>
                  </a:lnTo>
                  <a:lnTo>
                    <a:pt x="2177338" y="1885264"/>
                  </a:lnTo>
                  <a:lnTo>
                    <a:pt x="2144801" y="1924926"/>
                  </a:lnTo>
                  <a:lnTo>
                    <a:pt x="2112695" y="1964829"/>
                  </a:lnTo>
                  <a:lnTo>
                    <a:pt x="2081022" y="2004949"/>
                  </a:lnTo>
                  <a:lnTo>
                    <a:pt x="2049043" y="2045906"/>
                  </a:lnTo>
                  <a:lnTo>
                    <a:pt x="2017306" y="2087041"/>
                  </a:lnTo>
                  <a:lnTo>
                    <a:pt x="1985810" y="2128355"/>
                  </a:lnTo>
                  <a:lnTo>
                    <a:pt x="1954580" y="2169833"/>
                  </a:lnTo>
                  <a:lnTo>
                    <a:pt x="1923592" y="2211501"/>
                  </a:lnTo>
                  <a:lnTo>
                    <a:pt x="1892884" y="2253361"/>
                  </a:lnTo>
                  <a:lnTo>
                    <a:pt x="1862455" y="2295398"/>
                  </a:lnTo>
                  <a:lnTo>
                    <a:pt x="1832305" y="2337625"/>
                  </a:lnTo>
                  <a:lnTo>
                    <a:pt x="1802447" y="2380043"/>
                  </a:lnTo>
                  <a:lnTo>
                    <a:pt x="1772894" y="2422664"/>
                  </a:lnTo>
                  <a:lnTo>
                    <a:pt x="1743633" y="2465476"/>
                  </a:lnTo>
                  <a:lnTo>
                    <a:pt x="1714703" y="2508478"/>
                  </a:lnTo>
                  <a:lnTo>
                    <a:pt x="1686090" y="2551696"/>
                  </a:lnTo>
                  <a:lnTo>
                    <a:pt x="1657807" y="2595105"/>
                  </a:lnTo>
                  <a:lnTo>
                    <a:pt x="1629867" y="2638729"/>
                  </a:lnTo>
                  <a:lnTo>
                    <a:pt x="1602270" y="2682570"/>
                  </a:lnTo>
                  <a:lnTo>
                    <a:pt x="1575015" y="2726613"/>
                  </a:lnTo>
                  <a:lnTo>
                    <a:pt x="1548130" y="2770860"/>
                  </a:lnTo>
                  <a:lnTo>
                    <a:pt x="1521625" y="2815336"/>
                  </a:lnTo>
                  <a:lnTo>
                    <a:pt x="1495475" y="2860040"/>
                  </a:lnTo>
                  <a:lnTo>
                    <a:pt x="1469732" y="2904947"/>
                  </a:lnTo>
                  <a:lnTo>
                    <a:pt x="1444371" y="2950083"/>
                  </a:lnTo>
                  <a:lnTo>
                    <a:pt x="1418767" y="2994876"/>
                  </a:lnTo>
                  <a:lnTo>
                    <a:pt x="1393571" y="3039935"/>
                  </a:lnTo>
                  <a:lnTo>
                    <a:pt x="1368793" y="3085274"/>
                  </a:lnTo>
                  <a:lnTo>
                    <a:pt x="1344422" y="3130867"/>
                  </a:lnTo>
                  <a:lnTo>
                    <a:pt x="1320482" y="3176727"/>
                  </a:lnTo>
                  <a:lnTo>
                    <a:pt x="1296962" y="3222815"/>
                  </a:lnTo>
                  <a:lnTo>
                    <a:pt x="1273873" y="3269157"/>
                  </a:lnTo>
                  <a:lnTo>
                    <a:pt x="1251229" y="3315716"/>
                  </a:lnTo>
                  <a:lnTo>
                    <a:pt x="1229017" y="3362502"/>
                  </a:lnTo>
                  <a:lnTo>
                    <a:pt x="1207262" y="3409518"/>
                  </a:lnTo>
                  <a:lnTo>
                    <a:pt x="1185951" y="3456724"/>
                  </a:lnTo>
                  <a:lnTo>
                    <a:pt x="1165110" y="3504133"/>
                  </a:lnTo>
                  <a:lnTo>
                    <a:pt x="1144727" y="3551745"/>
                  </a:lnTo>
                  <a:lnTo>
                    <a:pt x="1124800" y="3599523"/>
                  </a:lnTo>
                  <a:lnTo>
                    <a:pt x="1105357" y="3647490"/>
                  </a:lnTo>
                  <a:lnTo>
                    <a:pt x="1086396" y="3695623"/>
                  </a:lnTo>
                  <a:lnTo>
                    <a:pt x="1067917" y="3743922"/>
                  </a:lnTo>
                  <a:lnTo>
                    <a:pt x="1049921" y="3792372"/>
                  </a:lnTo>
                  <a:lnTo>
                    <a:pt x="1032421" y="3840975"/>
                  </a:lnTo>
                  <a:lnTo>
                    <a:pt x="1015415" y="3889705"/>
                  </a:lnTo>
                  <a:lnTo>
                    <a:pt x="998918" y="3938562"/>
                  </a:lnTo>
                  <a:lnTo>
                    <a:pt x="982941" y="3987546"/>
                  </a:lnTo>
                  <a:lnTo>
                    <a:pt x="967549" y="4035107"/>
                  </a:lnTo>
                  <a:lnTo>
                    <a:pt x="952703" y="4082783"/>
                  </a:lnTo>
                  <a:lnTo>
                    <a:pt x="938377" y="4130548"/>
                  </a:lnTo>
                  <a:lnTo>
                    <a:pt x="924610" y="4178414"/>
                  </a:lnTo>
                  <a:lnTo>
                    <a:pt x="911390" y="4226395"/>
                  </a:lnTo>
                  <a:lnTo>
                    <a:pt x="898728" y="4274477"/>
                  </a:lnTo>
                  <a:lnTo>
                    <a:pt x="886625" y="4322661"/>
                  </a:lnTo>
                  <a:lnTo>
                    <a:pt x="875093" y="4370946"/>
                  </a:lnTo>
                  <a:lnTo>
                    <a:pt x="864146" y="4419346"/>
                  </a:lnTo>
                  <a:lnTo>
                    <a:pt x="853770" y="4467834"/>
                  </a:lnTo>
                  <a:lnTo>
                    <a:pt x="844003" y="4516437"/>
                  </a:lnTo>
                  <a:lnTo>
                    <a:pt x="834821" y="4565142"/>
                  </a:lnTo>
                  <a:lnTo>
                    <a:pt x="826249" y="4613961"/>
                  </a:lnTo>
                  <a:lnTo>
                    <a:pt x="818286" y="4662868"/>
                  </a:lnTo>
                  <a:lnTo>
                    <a:pt x="810945" y="4711890"/>
                  </a:lnTo>
                  <a:lnTo>
                    <a:pt x="804227" y="4761014"/>
                  </a:lnTo>
                  <a:lnTo>
                    <a:pt x="798144" y="4810239"/>
                  </a:lnTo>
                  <a:lnTo>
                    <a:pt x="792708" y="4859579"/>
                  </a:lnTo>
                  <a:lnTo>
                    <a:pt x="787908" y="4909020"/>
                  </a:lnTo>
                  <a:lnTo>
                    <a:pt x="783767" y="4958562"/>
                  </a:lnTo>
                  <a:lnTo>
                    <a:pt x="780275" y="5008207"/>
                  </a:lnTo>
                  <a:lnTo>
                    <a:pt x="777455" y="5057965"/>
                  </a:lnTo>
                  <a:lnTo>
                    <a:pt x="775322" y="5107813"/>
                  </a:lnTo>
                  <a:lnTo>
                    <a:pt x="775322" y="5130419"/>
                  </a:lnTo>
                  <a:lnTo>
                    <a:pt x="775322" y="5130927"/>
                  </a:lnTo>
                  <a:lnTo>
                    <a:pt x="782307" y="5152415"/>
                  </a:lnTo>
                  <a:lnTo>
                    <a:pt x="789736" y="5174742"/>
                  </a:lnTo>
                  <a:lnTo>
                    <a:pt x="798029" y="5197081"/>
                  </a:lnTo>
                  <a:lnTo>
                    <a:pt x="807618" y="5218557"/>
                  </a:lnTo>
                  <a:lnTo>
                    <a:pt x="807618" y="5107813"/>
                  </a:lnTo>
                  <a:lnTo>
                    <a:pt x="809866" y="5056289"/>
                  </a:lnTo>
                  <a:lnTo>
                    <a:pt x="812863" y="5004828"/>
                  </a:lnTo>
                  <a:lnTo>
                    <a:pt x="816559" y="4953432"/>
                  </a:lnTo>
                  <a:lnTo>
                    <a:pt x="820978" y="4902111"/>
                  </a:lnTo>
                  <a:lnTo>
                    <a:pt x="826071" y="4850866"/>
                  </a:lnTo>
                  <a:lnTo>
                    <a:pt x="831850" y="4799711"/>
                  </a:lnTo>
                  <a:lnTo>
                    <a:pt x="838301" y="4748644"/>
                  </a:lnTo>
                  <a:lnTo>
                    <a:pt x="845400" y="4697666"/>
                  </a:lnTo>
                  <a:lnTo>
                    <a:pt x="853135" y="4646790"/>
                  </a:lnTo>
                  <a:lnTo>
                    <a:pt x="861504" y="4596015"/>
                  </a:lnTo>
                  <a:lnTo>
                    <a:pt x="870483" y="4545355"/>
                  </a:lnTo>
                  <a:lnTo>
                    <a:pt x="880059" y="4494796"/>
                  </a:lnTo>
                  <a:lnTo>
                    <a:pt x="890219" y="4444365"/>
                  </a:lnTo>
                  <a:lnTo>
                    <a:pt x="900963" y="4394060"/>
                  </a:lnTo>
                  <a:lnTo>
                    <a:pt x="912266" y="4343882"/>
                  </a:lnTo>
                  <a:lnTo>
                    <a:pt x="924115" y="4293844"/>
                  </a:lnTo>
                  <a:lnTo>
                    <a:pt x="936498" y="4243946"/>
                  </a:lnTo>
                  <a:lnTo>
                    <a:pt x="949413" y="4194187"/>
                  </a:lnTo>
                  <a:lnTo>
                    <a:pt x="962825" y="4144568"/>
                  </a:lnTo>
                  <a:lnTo>
                    <a:pt x="976744" y="4095115"/>
                  </a:lnTo>
                  <a:lnTo>
                    <a:pt x="991146" y="4045826"/>
                  </a:lnTo>
                  <a:lnTo>
                    <a:pt x="1006017" y="3996690"/>
                  </a:lnTo>
                  <a:lnTo>
                    <a:pt x="1021994" y="3947757"/>
                  </a:lnTo>
                  <a:lnTo>
                    <a:pt x="1038491" y="3898976"/>
                  </a:lnTo>
                  <a:lnTo>
                    <a:pt x="1055484" y="3850373"/>
                  </a:lnTo>
                  <a:lnTo>
                    <a:pt x="1072959" y="3801948"/>
                  </a:lnTo>
                  <a:lnTo>
                    <a:pt x="1090930" y="3753688"/>
                  </a:lnTo>
                  <a:lnTo>
                    <a:pt x="1109370" y="3705593"/>
                  </a:lnTo>
                  <a:lnTo>
                    <a:pt x="1128280" y="3657676"/>
                  </a:lnTo>
                  <a:lnTo>
                    <a:pt x="1147648" y="3609924"/>
                  </a:lnTo>
                  <a:lnTo>
                    <a:pt x="1167472" y="3562337"/>
                  </a:lnTo>
                  <a:lnTo>
                    <a:pt x="1187742" y="3514928"/>
                  </a:lnTo>
                  <a:lnTo>
                    <a:pt x="1208455" y="3467697"/>
                  </a:lnTo>
                  <a:lnTo>
                    <a:pt x="1229588" y="3420630"/>
                  </a:lnTo>
                  <a:lnTo>
                    <a:pt x="1251140" y="3373729"/>
                  </a:lnTo>
                  <a:lnTo>
                    <a:pt x="1273098" y="3327006"/>
                  </a:lnTo>
                  <a:lnTo>
                    <a:pt x="1295476" y="3280448"/>
                  </a:lnTo>
                  <a:lnTo>
                    <a:pt x="1318247" y="3234067"/>
                  </a:lnTo>
                  <a:lnTo>
                    <a:pt x="1341412" y="3187852"/>
                  </a:lnTo>
                  <a:lnTo>
                    <a:pt x="1364945" y="3141815"/>
                  </a:lnTo>
                  <a:lnTo>
                    <a:pt x="1388872" y="3095942"/>
                  </a:lnTo>
                  <a:lnTo>
                    <a:pt x="1413154" y="3050248"/>
                  </a:lnTo>
                  <a:lnTo>
                    <a:pt x="1437792" y="3004718"/>
                  </a:lnTo>
                  <a:lnTo>
                    <a:pt x="1462786" y="2959354"/>
                  </a:lnTo>
                  <a:lnTo>
                    <a:pt x="1488109" y="2914205"/>
                  </a:lnTo>
                  <a:lnTo>
                    <a:pt x="1513789" y="2869273"/>
                  </a:lnTo>
                  <a:lnTo>
                    <a:pt x="1539786" y="2824569"/>
                  </a:lnTo>
                  <a:lnTo>
                    <a:pt x="1566125" y="2780080"/>
                  </a:lnTo>
                  <a:lnTo>
                    <a:pt x="1592783" y="2735808"/>
                  </a:lnTo>
                  <a:lnTo>
                    <a:pt x="1619758" y="2691765"/>
                  </a:lnTo>
                  <a:lnTo>
                    <a:pt x="1647037" y="2647924"/>
                  </a:lnTo>
                  <a:lnTo>
                    <a:pt x="1674634" y="2604300"/>
                  </a:lnTo>
                  <a:lnTo>
                    <a:pt x="1702523" y="2560878"/>
                  </a:lnTo>
                  <a:lnTo>
                    <a:pt x="1730717" y="2517660"/>
                  </a:lnTo>
                  <a:lnTo>
                    <a:pt x="1759204" y="2474645"/>
                  </a:lnTo>
                  <a:lnTo>
                    <a:pt x="1787969" y="2431834"/>
                  </a:lnTo>
                  <a:lnTo>
                    <a:pt x="1817014" y="2389225"/>
                  </a:lnTo>
                  <a:lnTo>
                    <a:pt x="1846338" y="2346807"/>
                  </a:lnTo>
                  <a:lnTo>
                    <a:pt x="1875942" y="2304592"/>
                  </a:lnTo>
                  <a:lnTo>
                    <a:pt x="1905812" y="2262555"/>
                  </a:lnTo>
                  <a:lnTo>
                    <a:pt x="1935937" y="2220709"/>
                  </a:lnTo>
                  <a:lnTo>
                    <a:pt x="1966315" y="2179053"/>
                  </a:lnTo>
                  <a:lnTo>
                    <a:pt x="1996948" y="2137575"/>
                  </a:lnTo>
                  <a:lnTo>
                    <a:pt x="2027821" y="2096287"/>
                  </a:lnTo>
                  <a:lnTo>
                    <a:pt x="2058936" y="2055164"/>
                  </a:lnTo>
                  <a:lnTo>
                    <a:pt x="2090293" y="2014220"/>
                  </a:lnTo>
                  <a:lnTo>
                    <a:pt x="2121954" y="1973986"/>
                  </a:lnTo>
                  <a:lnTo>
                    <a:pt x="2154047" y="1933790"/>
                  </a:lnTo>
                  <a:lnTo>
                    <a:pt x="2186521" y="1893671"/>
                  </a:lnTo>
                  <a:lnTo>
                    <a:pt x="2219312" y="1853679"/>
                  </a:lnTo>
                  <a:lnTo>
                    <a:pt x="2252408" y="1813864"/>
                  </a:lnTo>
                  <a:lnTo>
                    <a:pt x="2285758" y="1774240"/>
                  </a:lnTo>
                  <a:lnTo>
                    <a:pt x="2319312" y="1734883"/>
                  </a:lnTo>
                  <a:lnTo>
                    <a:pt x="2353030" y="1695818"/>
                  </a:lnTo>
                  <a:lnTo>
                    <a:pt x="2386876" y="1657083"/>
                  </a:lnTo>
                  <a:lnTo>
                    <a:pt x="2420810" y="1618716"/>
                  </a:lnTo>
                  <a:lnTo>
                    <a:pt x="2454783" y="1580769"/>
                  </a:lnTo>
                  <a:lnTo>
                    <a:pt x="2487041" y="1545907"/>
                  </a:lnTo>
                  <a:lnTo>
                    <a:pt x="2551633" y="1475359"/>
                  </a:lnTo>
                  <a:lnTo>
                    <a:pt x="2583942" y="1440472"/>
                  </a:lnTo>
                  <a:lnTo>
                    <a:pt x="2616263" y="1406347"/>
                  </a:lnTo>
                  <a:lnTo>
                    <a:pt x="2648585" y="1373378"/>
                  </a:lnTo>
                  <a:lnTo>
                    <a:pt x="2716517" y="1305560"/>
                  </a:lnTo>
                  <a:lnTo>
                    <a:pt x="2750007" y="1272501"/>
                  </a:lnTo>
                  <a:lnTo>
                    <a:pt x="2783497" y="1239824"/>
                  </a:lnTo>
                  <a:lnTo>
                    <a:pt x="2817253" y="1207414"/>
                  </a:lnTo>
                  <a:lnTo>
                    <a:pt x="2851531" y="1175131"/>
                  </a:lnTo>
                  <a:lnTo>
                    <a:pt x="2851531" y="1170432"/>
                  </a:lnTo>
                  <a:close/>
                </a:path>
              </a:pathLst>
            </a:custGeom>
            <a:solidFill>
              <a:srgbClr val="548ED4">
                <a:alpha val="39999"/>
              </a:srgbClr>
            </a:solidFill>
          </p:spPr>
          <p:txBody>
            <a:bodyPr wrap="square" lIns="0" tIns="0" rIns="0" bIns="0" rtlCol="0"/>
            <a:lstStyle/>
            <a:p>
              <a:endParaRPr/>
            </a:p>
          </p:txBody>
        </p:sp>
        <p:sp>
          <p:nvSpPr>
            <p:cNvPr id="7" name="object 7"/>
            <p:cNvSpPr/>
            <p:nvPr/>
          </p:nvSpPr>
          <p:spPr>
            <a:xfrm>
              <a:off x="-90" y="3411473"/>
              <a:ext cx="1098550" cy="514350"/>
            </a:xfrm>
            <a:custGeom>
              <a:avLst/>
              <a:gdLst/>
              <a:ahLst/>
              <a:cxnLst/>
              <a:rect l="l" t="t" r="r" b="b"/>
              <a:pathLst>
                <a:path w="1098550" h="514350">
                  <a:moveTo>
                    <a:pt x="847790" y="0"/>
                  </a:moveTo>
                  <a:lnTo>
                    <a:pt x="752375" y="0"/>
                  </a:lnTo>
                  <a:lnTo>
                    <a:pt x="91" y="10287"/>
                  </a:lnTo>
                  <a:lnTo>
                    <a:pt x="0" y="60655"/>
                  </a:lnTo>
                  <a:lnTo>
                    <a:pt x="490" y="111024"/>
                  </a:lnTo>
                  <a:lnTo>
                    <a:pt x="1418" y="161395"/>
                  </a:lnTo>
                  <a:lnTo>
                    <a:pt x="2636" y="211767"/>
                  </a:lnTo>
                  <a:lnTo>
                    <a:pt x="5364" y="312523"/>
                  </a:lnTo>
                  <a:lnTo>
                    <a:pt x="6582" y="362907"/>
                  </a:lnTo>
                  <a:lnTo>
                    <a:pt x="7509" y="413297"/>
                  </a:lnTo>
                  <a:lnTo>
                    <a:pt x="8000" y="463693"/>
                  </a:lnTo>
                  <a:lnTo>
                    <a:pt x="7909" y="514095"/>
                  </a:lnTo>
                  <a:lnTo>
                    <a:pt x="752375" y="505587"/>
                  </a:lnTo>
                  <a:lnTo>
                    <a:pt x="852578" y="505587"/>
                  </a:lnTo>
                  <a:lnTo>
                    <a:pt x="857200" y="500761"/>
                  </a:lnTo>
                  <a:lnTo>
                    <a:pt x="858801" y="499237"/>
                  </a:lnTo>
                  <a:lnTo>
                    <a:pt x="860718" y="497586"/>
                  </a:lnTo>
                  <a:lnTo>
                    <a:pt x="862306" y="495934"/>
                  </a:lnTo>
                  <a:lnTo>
                    <a:pt x="1091109" y="267081"/>
                  </a:lnTo>
                  <a:lnTo>
                    <a:pt x="1096403" y="259937"/>
                  </a:lnTo>
                  <a:lnTo>
                    <a:pt x="1098167" y="252793"/>
                  </a:lnTo>
                  <a:lnTo>
                    <a:pt x="1096403" y="245649"/>
                  </a:lnTo>
                  <a:lnTo>
                    <a:pt x="1091109" y="238506"/>
                  </a:lnTo>
                  <a:lnTo>
                    <a:pt x="862306" y="9525"/>
                  </a:lnTo>
                  <a:lnTo>
                    <a:pt x="857200" y="9525"/>
                  </a:lnTo>
                  <a:lnTo>
                    <a:pt x="857200" y="4699"/>
                  </a:lnTo>
                  <a:lnTo>
                    <a:pt x="852578" y="4699"/>
                  </a:lnTo>
                  <a:lnTo>
                    <a:pt x="847790" y="0"/>
                  </a:lnTo>
                  <a:close/>
                </a:path>
              </a:pathLst>
            </a:custGeom>
            <a:solidFill>
              <a:srgbClr val="4F81BC"/>
            </a:solidFill>
          </p:spPr>
          <p:txBody>
            <a:bodyPr wrap="square" lIns="0" tIns="0" rIns="0" bIns="0" rtlCol="0"/>
            <a:lstStyle/>
            <a:p>
              <a:endParaRPr/>
            </a:p>
          </p:txBody>
        </p:sp>
      </p:grpSp>
      <p:sp>
        <p:nvSpPr>
          <p:cNvPr id="8" name="Rectangle 7"/>
          <p:cNvSpPr/>
          <p:nvPr/>
        </p:nvSpPr>
        <p:spPr>
          <a:xfrm>
            <a:off x="783735" y="681794"/>
            <a:ext cx="11408265" cy="6509474"/>
          </a:xfrm>
          <a:prstGeom prst="rect">
            <a:avLst/>
          </a:prstGeom>
        </p:spPr>
        <p:txBody>
          <a:bodyPr wrap="square">
            <a:spAutoFit/>
          </a:bodyPr>
          <a:lstStyle/>
          <a:p>
            <a:pPr algn="just">
              <a:defRPr sz="1800"/>
            </a:pPr>
            <a:r>
              <a:rPr lang="vi-VN" sz="2200" b="1" dirty="0">
                <a:solidFill>
                  <a:srgbClr val="FF0000"/>
                </a:solidFill>
                <a:latin typeface="Times New Roman" panose="02020603050405020304" pitchFamily="18" charset="0"/>
                <a:ea typeface="+mn-lt"/>
                <a:cs typeface="Times New Roman" panose="02020603050405020304" pitchFamily="18" charset="0"/>
              </a:rPr>
              <a:t>Sở Nông nghiệp và Môi trường</a:t>
            </a:r>
          </a:p>
          <a:p>
            <a:pPr algn="just">
              <a:defRPr sz="1800"/>
            </a:pPr>
            <a:r>
              <a:rPr lang="en-US" sz="2200" dirty="0" smtClean="0">
                <a:latin typeface="Times New Roman" panose="02020603050405020304" pitchFamily="18" charset="0"/>
                <a:ea typeface="+mn-lt"/>
                <a:cs typeface="Times New Roman" panose="02020603050405020304" pitchFamily="18" charset="0"/>
              </a:rPr>
              <a:t>	</a:t>
            </a:r>
            <a:r>
              <a:rPr lang="vi-VN" sz="2200" dirty="0">
                <a:latin typeface="Times New Roman" panose="02020603050405020304" pitchFamily="18" charset="0"/>
                <a:ea typeface="+mn-lt"/>
                <a:cs typeface="Times New Roman" panose="02020603050405020304" pitchFamily="18" charset="0"/>
              </a:rPr>
              <a:t>Chủ trì, phối hợp các sở, ngành, UBND cấp xã và đơn vị liên quan triển khai trách nhiệm của UBND thành phố theo khoản 3 Điều 8 Nghị định 06/2022/NĐ-CP, được sửa đổi tại khoản 4 Điều 1 Nghị định 119/2025/NĐ-CP:</a:t>
            </a:r>
          </a:p>
          <a:p>
            <a:pPr algn="just">
              <a:defRPr sz="1800"/>
            </a:pPr>
            <a:r>
              <a:rPr lang="en-US" sz="2200" dirty="0" smtClean="0">
                <a:latin typeface="Times New Roman" panose="02020603050405020304" pitchFamily="18" charset="0"/>
                <a:ea typeface="+mn-lt"/>
                <a:cs typeface="Times New Roman" panose="02020603050405020304" pitchFamily="18" charset="0"/>
              </a:rPr>
              <a:t>	- </a:t>
            </a:r>
            <a:r>
              <a:rPr lang="vi-VN" sz="2200" dirty="0" smtClean="0">
                <a:latin typeface="Times New Roman" panose="02020603050405020304" pitchFamily="18" charset="0"/>
                <a:ea typeface="+mn-lt"/>
                <a:cs typeface="Times New Roman" panose="02020603050405020304" pitchFamily="18" charset="0"/>
              </a:rPr>
              <a:t>Xây </a:t>
            </a:r>
            <a:r>
              <a:rPr lang="vi-VN" sz="2200" dirty="0">
                <a:latin typeface="Times New Roman" panose="02020603050405020304" pitchFamily="18" charset="0"/>
                <a:ea typeface="+mn-lt"/>
                <a:cs typeface="Times New Roman" panose="02020603050405020304" pitchFamily="18" charset="0"/>
              </a:rPr>
              <a:t>dựng mục tiêu và lộ trình tăng cường hấp thụ KNK thông qua quản lý rừng bền vững, bảo vệ và nâng cao tỷ lệ che phủ, sinh khối và chất lượng rừng, lồng ghép vào kế hoạch giảm phát thải KNK cấp lĩnh vực.</a:t>
            </a:r>
          </a:p>
          <a:p>
            <a:pPr algn="just">
              <a:defRPr sz="1800"/>
            </a:pPr>
            <a:r>
              <a:rPr lang="en-US" sz="2200" dirty="0" smtClean="0">
                <a:latin typeface="Times New Roman" panose="02020603050405020304" pitchFamily="18" charset="0"/>
                <a:ea typeface="+mn-lt"/>
                <a:cs typeface="Times New Roman" panose="02020603050405020304" pitchFamily="18" charset="0"/>
              </a:rPr>
              <a:t>	- </a:t>
            </a:r>
            <a:r>
              <a:rPr lang="vi-VN" sz="2200" dirty="0" smtClean="0">
                <a:latin typeface="Times New Roman" panose="02020603050405020304" pitchFamily="18" charset="0"/>
                <a:ea typeface="+mn-lt"/>
                <a:cs typeface="Times New Roman" panose="02020603050405020304" pitchFamily="18" charset="0"/>
              </a:rPr>
              <a:t>Thu </a:t>
            </a:r>
            <a:r>
              <a:rPr lang="vi-VN" sz="2200" dirty="0">
                <a:latin typeface="Times New Roman" panose="02020603050405020304" pitchFamily="18" charset="0"/>
                <a:ea typeface="+mn-lt"/>
                <a:cs typeface="Times New Roman" panose="02020603050405020304" pitchFamily="18" charset="0"/>
              </a:rPr>
              <a:t>thập số liệu, tính toán mức hấp thụ KNK tại các vùng sinh thái và địa phương; tổng hợp vào báo cáo kiểm kê KNK cấp lĩnh vực.</a:t>
            </a:r>
          </a:p>
          <a:p>
            <a:pPr algn="just">
              <a:defRPr sz="1800"/>
            </a:pPr>
            <a:r>
              <a:rPr lang="en-US" sz="2200" dirty="0" smtClean="0">
                <a:latin typeface="Times New Roman" panose="02020603050405020304" pitchFamily="18" charset="0"/>
                <a:ea typeface="+mn-lt"/>
                <a:cs typeface="Times New Roman" panose="02020603050405020304" pitchFamily="18" charset="0"/>
              </a:rPr>
              <a:t>	- </a:t>
            </a:r>
            <a:r>
              <a:rPr lang="vi-VN" sz="2200" dirty="0" smtClean="0">
                <a:latin typeface="Times New Roman" panose="02020603050405020304" pitchFamily="18" charset="0"/>
                <a:ea typeface="+mn-lt"/>
                <a:cs typeface="Times New Roman" panose="02020603050405020304" pitchFamily="18" charset="0"/>
              </a:rPr>
              <a:t>Theo </a:t>
            </a:r>
            <a:r>
              <a:rPr lang="vi-VN" sz="2200" dirty="0">
                <a:latin typeface="Times New Roman" panose="02020603050405020304" pitchFamily="18" charset="0"/>
                <a:ea typeface="+mn-lt"/>
                <a:cs typeface="Times New Roman" panose="02020603050405020304" pitchFamily="18" charset="0"/>
              </a:rPr>
              <a:t>dõi, đánh giá hằng năm tình hình thực hiện các hoạt động tăng cường hấp thụ KNK từ rừng trên địa bàn thành phố.</a:t>
            </a:r>
          </a:p>
          <a:p>
            <a:pPr algn="just">
              <a:defRPr sz="1800"/>
            </a:pPr>
            <a:r>
              <a:rPr lang="vi-VN" sz="2200" b="1" dirty="0" smtClean="0">
                <a:solidFill>
                  <a:srgbClr val="FF0000"/>
                </a:solidFill>
                <a:latin typeface="Times New Roman" panose="02020603050405020304" pitchFamily="18" charset="0"/>
                <a:ea typeface="+mn-lt"/>
                <a:cs typeface="Times New Roman" panose="02020603050405020304" pitchFamily="18" charset="0"/>
              </a:rPr>
              <a:t>Sở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Tài</a:t>
            </a:r>
            <a:r>
              <a:rPr lang="en-US" sz="2200" b="1" dirty="0" smtClean="0">
                <a:solidFill>
                  <a:srgbClr val="FF0000"/>
                </a:solidFill>
                <a:latin typeface="Times New Roman" panose="02020603050405020304" pitchFamily="18" charset="0"/>
                <a:ea typeface="+mn-lt"/>
                <a:cs typeface="Times New Roman" panose="02020603050405020304" pitchFamily="18" charset="0"/>
              </a:rPr>
              <a:t>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chính</a:t>
            </a:r>
            <a:endParaRPr lang="vi-VN" sz="2200" b="1" dirty="0">
              <a:solidFill>
                <a:srgbClr val="FF0000"/>
              </a:solidFill>
              <a:latin typeface="Times New Roman" panose="02020603050405020304" pitchFamily="18" charset="0"/>
              <a:ea typeface="+mn-lt"/>
              <a:cs typeface="Times New Roman" panose="02020603050405020304" pitchFamily="18" charset="0"/>
            </a:endParaRPr>
          </a:p>
          <a:p>
            <a:pPr algn="just">
              <a:defRPr sz="1800"/>
            </a:pPr>
            <a:r>
              <a:rPr lang="en-US" sz="2200" dirty="0" smtClean="0">
                <a:latin typeface="Times New Roman" panose="02020603050405020304" pitchFamily="18" charset="0"/>
                <a:ea typeface="+mn-lt"/>
                <a:cs typeface="Times New Roman" panose="02020603050405020304" pitchFamily="18" charset="0"/>
              </a:rPr>
              <a:t>	</a:t>
            </a:r>
            <a:r>
              <a:rPr lang="en-US" sz="2200" dirty="0">
                <a:latin typeface="Times New Roman" panose="02020603050405020304" pitchFamily="18" charset="0"/>
                <a:ea typeface="+mn-lt"/>
                <a:cs typeface="Times New Roman" panose="02020603050405020304" pitchFamily="18" charset="0"/>
              </a:rPr>
              <a:t>- </a:t>
            </a:r>
            <a:r>
              <a:rPr lang="en-US" sz="2200" dirty="0" err="1" smtClean="0">
                <a:latin typeface="Times New Roman" panose="02020603050405020304" pitchFamily="18" charset="0"/>
                <a:ea typeface="+mn-lt"/>
                <a:cs typeface="Times New Roman" panose="02020603050405020304" pitchFamily="18" charset="0"/>
              </a:rPr>
              <a:t>Tổng</a:t>
            </a:r>
            <a:r>
              <a:rPr lang="en-US" sz="2200" dirty="0" smtClean="0">
                <a:latin typeface="Times New Roman" panose="02020603050405020304" pitchFamily="18" charset="0"/>
                <a:ea typeface="+mn-lt"/>
                <a:cs typeface="Times New Roman" panose="02020603050405020304" pitchFamily="18" charset="0"/>
              </a:rPr>
              <a:t> </a:t>
            </a:r>
            <a:r>
              <a:rPr lang="en-US" sz="2200" dirty="0" err="1" smtClean="0">
                <a:latin typeface="Times New Roman" panose="02020603050405020304" pitchFamily="18" charset="0"/>
                <a:ea typeface="+mn-lt"/>
                <a:cs typeface="Times New Roman" panose="02020603050405020304" pitchFamily="18" charset="0"/>
              </a:rPr>
              <a:t>hợp</a:t>
            </a:r>
            <a:r>
              <a:rPr lang="en-US" sz="2200" dirty="0" smtClean="0">
                <a:latin typeface="Times New Roman" panose="02020603050405020304" pitchFamily="18" charset="0"/>
                <a:ea typeface="+mn-lt"/>
                <a:cs typeface="Times New Roman" panose="02020603050405020304" pitchFamily="18" charset="0"/>
              </a:rPr>
              <a:t> l</a:t>
            </a:r>
            <a:r>
              <a:rPr lang="vi-VN" sz="2200" dirty="0" smtClean="0">
                <a:latin typeface="Times New Roman" panose="02020603050405020304" pitchFamily="18" charset="0"/>
                <a:ea typeface="+mn-lt"/>
                <a:cs typeface="Times New Roman" panose="02020603050405020304" pitchFamily="18" charset="0"/>
              </a:rPr>
              <a:t>ồng </a:t>
            </a:r>
            <a:r>
              <a:rPr lang="vi-VN" sz="2200" dirty="0">
                <a:latin typeface="Times New Roman" panose="02020603050405020304" pitchFamily="18" charset="0"/>
                <a:ea typeface="+mn-lt"/>
                <a:cs typeface="Times New Roman" panose="02020603050405020304" pitchFamily="18" charset="0"/>
              </a:rPr>
              <a:t>ghép mục tiêu, nhiệm vụ tăng cường hấp thụ KNK vào quy hoạch, kế hoạch phát triển </a:t>
            </a:r>
            <a:r>
              <a:rPr lang="en-US" sz="2200" dirty="0" smtClean="0">
                <a:latin typeface="Times New Roman" panose="02020603050405020304" pitchFamily="18" charset="0"/>
                <a:ea typeface="+mn-lt"/>
                <a:cs typeface="Times New Roman" panose="02020603050405020304" pitchFamily="18" charset="0"/>
              </a:rPr>
              <a:t>KT-XH </a:t>
            </a:r>
            <a:r>
              <a:rPr lang="vi-VN" sz="2200" dirty="0" smtClean="0">
                <a:latin typeface="Times New Roman" panose="02020603050405020304" pitchFamily="18" charset="0"/>
                <a:ea typeface="+mn-lt"/>
                <a:cs typeface="Times New Roman" panose="02020603050405020304" pitchFamily="18" charset="0"/>
              </a:rPr>
              <a:t>của </a:t>
            </a:r>
            <a:r>
              <a:rPr lang="vi-VN" sz="2200" dirty="0">
                <a:latin typeface="Times New Roman" panose="02020603050405020304" pitchFamily="18" charset="0"/>
                <a:ea typeface="+mn-lt"/>
                <a:cs typeface="Times New Roman" panose="02020603050405020304" pitchFamily="18" charset="0"/>
              </a:rPr>
              <a:t>thành phố.</a:t>
            </a:r>
          </a:p>
          <a:p>
            <a:pPr algn="just">
              <a:defRPr sz="1800"/>
            </a:pPr>
            <a:r>
              <a:rPr lang="en-US" sz="2200" dirty="0">
                <a:latin typeface="Times New Roman" panose="02020603050405020304" pitchFamily="18" charset="0"/>
                <a:ea typeface="+mn-lt"/>
                <a:cs typeface="Times New Roman" panose="02020603050405020304" pitchFamily="18" charset="0"/>
              </a:rPr>
              <a:t>	- </a:t>
            </a:r>
            <a:r>
              <a:rPr lang="vi-VN" sz="2200" dirty="0">
                <a:latin typeface="Times New Roman" panose="02020603050405020304" pitchFamily="18" charset="0"/>
                <a:ea typeface="+mn-lt"/>
                <a:cs typeface="Times New Roman" panose="02020603050405020304" pitchFamily="18" charset="0"/>
              </a:rPr>
              <a:t>Tham mưu bố trí ngân sách địa phương cho hoạt động tăng cường hấp thụ </a:t>
            </a:r>
            <a:r>
              <a:rPr lang="vi-VN" sz="2200" dirty="0" smtClean="0">
                <a:latin typeface="Times New Roman" panose="02020603050405020304" pitchFamily="18" charset="0"/>
                <a:ea typeface="+mn-lt"/>
                <a:cs typeface="Times New Roman" panose="02020603050405020304" pitchFamily="18" charset="0"/>
              </a:rPr>
              <a:t>KNK.</a:t>
            </a:r>
            <a:endParaRPr lang="en-US" sz="2200" dirty="0" smtClean="0">
              <a:latin typeface="Times New Roman" panose="02020603050405020304" pitchFamily="18" charset="0"/>
              <a:ea typeface="+mn-lt"/>
              <a:cs typeface="Times New Roman" panose="02020603050405020304" pitchFamily="18" charset="0"/>
            </a:endParaRPr>
          </a:p>
          <a:p>
            <a:pPr algn="just">
              <a:defRPr sz="1800"/>
            </a:pPr>
            <a:r>
              <a:rPr lang="vi-VN" sz="2200" b="1" dirty="0">
                <a:solidFill>
                  <a:srgbClr val="FF0000"/>
                </a:solidFill>
                <a:latin typeface="Times New Roman" panose="02020603050405020304" pitchFamily="18" charset="0"/>
                <a:ea typeface="+mn-lt"/>
                <a:cs typeface="Times New Roman" panose="02020603050405020304" pitchFamily="18" charset="0"/>
              </a:rPr>
              <a:t>Các sở, ban, </a:t>
            </a:r>
            <a:r>
              <a:rPr lang="vi-VN" sz="2200" b="1" dirty="0" smtClean="0">
                <a:solidFill>
                  <a:srgbClr val="FF0000"/>
                </a:solidFill>
                <a:latin typeface="Times New Roman" panose="02020603050405020304" pitchFamily="18" charset="0"/>
                <a:ea typeface="+mn-lt"/>
                <a:cs typeface="Times New Roman" panose="02020603050405020304" pitchFamily="18" charset="0"/>
              </a:rPr>
              <a:t>ngành</a:t>
            </a:r>
            <a:r>
              <a:rPr lang="en-US" sz="2200" b="1" dirty="0" smtClean="0">
                <a:solidFill>
                  <a:srgbClr val="FF0000"/>
                </a:solidFill>
                <a:latin typeface="Times New Roman" panose="02020603050405020304" pitchFamily="18" charset="0"/>
                <a:ea typeface="+mn-lt"/>
                <a:cs typeface="Times New Roman" panose="02020603050405020304" pitchFamily="18" charset="0"/>
              </a:rPr>
              <a:t>,</a:t>
            </a:r>
            <a:r>
              <a:rPr lang="vi-VN" sz="2200" b="1" dirty="0" smtClean="0">
                <a:solidFill>
                  <a:srgbClr val="FF0000"/>
                </a:solidFill>
                <a:latin typeface="Times New Roman" panose="02020603050405020304" pitchFamily="18" charset="0"/>
                <a:ea typeface="+mn-lt"/>
                <a:cs typeface="Times New Roman" panose="02020603050405020304" pitchFamily="18" charset="0"/>
              </a:rPr>
              <a:t> </a:t>
            </a:r>
            <a:r>
              <a:rPr lang="vi-VN" sz="2200" b="1" dirty="0">
                <a:solidFill>
                  <a:srgbClr val="FF0000"/>
                </a:solidFill>
                <a:latin typeface="Times New Roman" panose="02020603050405020304" pitchFamily="18" charset="0"/>
                <a:ea typeface="+mn-lt"/>
                <a:cs typeface="Times New Roman" panose="02020603050405020304" pitchFamily="18" charset="0"/>
              </a:rPr>
              <a:t>UBND cấp </a:t>
            </a:r>
            <a:r>
              <a:rPr lang="vi-VN" sz="2200" b="1" dirty="0" smtClean="0">
                <a:solidFill>
                  <a:srgbClr val="FF0000"/>
                </a:solidFill>
                <a:latin typeface="Times New Roman" panose="02020603050405020304" pitchFamily="18" charset="0"/>
                <a:ea typeface="+mn-lt"/>
                <a:cs typeface="Times New Roman" panose="02020603050405020304" pitchFamily="18" charset="0"/>
              </a:rPr>
              <a:t>xã</a:t>
            </a:r>
            <a:r>
              <a:rPr lang="en-US" sz="2200" b="1" dirty="0" smtClean="0">
                <a:solidFill>
                  <a:srgbClr val="FF0000"/>
                </a:solidFill>
                <a:latin typeface="Times New Roman" panose="02020603050405020304" pitchFamily="18" charset="0"/>
                <a:ea typeface="+mn-lt"/>
                <a:cs typeface="Times New Roman" panose="02020603050405020304" pitchFamily="18" charset="0"/>
              </a:rPr>
              <a:t>,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các</a:t>
            </a:r>
            <a:r>
              <a:rPr lang="en-US" sz="2200" b="1" dirty="0" smtClean="0">
                <a:solidFill>
                  <a:srgbClr val="FF0000"/>
                </a:solidFill>
                <a:latin typeface="Times New Roman" panose="02020603050405020304" pitchFamily="18" charset="0"/>
                <a:ea typeface="+mn-lt"/>
                <a:cs typeface="Times New Roman" panose="02020603050405020304" pitchFamily="18" charset="0"/>
              </a:rPr>
              <a:t>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đơn</a:t>
            </a:r>
            <a:r>
              <a:rPr lang="en-US" sz="2200" b="1" dirty="0" smtClean="0">
                <a:solidFill>
                  <a:srgbClr val="FF0000"/>
                </a:solidFill>
                <a:latin typeface="Times New Roman" panose="02020603050405020304" pitchFamily="18" charset="0"/>
                <a:ea typeface="+mn-lt"/>
                <a:cs typeface="Times New Roman" panose="02020603050405020304" pitchFamily="18" charset="0"/>
              </a:rPr>
              <a:t>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vị</a:t>
            </a:r>
            <a:r>
              <a:rPr lang="en-US" sz="2200" b="1" dirty="0" smtClean="0">
                <a:solidFill>
                  <a:srgbClr val="FF0000"/>
                </a:solidFill>
                <a:latin typeface="Times New Roman" panose="02020603050405020304" pitchFamily="18" charset="0"/>
                <a:ea typeface="+mn-lt"/>
                <a:cs typeface="Times New Roman" panose="02020603050405020304" pitchFamily="18" charset="0"/>
              </a:rPr>
              <a:t>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có</a:t>
            </a:r>
            <a:r>
              <a:rPr lang="en-US" sz="2200" b="1" dirty="0" smtClean="0">
                <a:solidFill>
                  <a:srgbClr val="FF0000"/>
                </a:solidFill>
                <a:latin typeface="Times New Roman" panose="02020603050405020304" pitchFamily="18" charset="0"/>
                <a:ea typeface="+mn-lt"/>
                <a:cs typeface="Times New Roman" panose="02020603050405020304" pitchFamily="18" charset="0"/>
              </a:rPr>
              <a:t>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liên</a:t>
            </a:r>
            <a:r>
              <a:rPr lang="en-US" sz="2200" b="1" dirty="0" smtClean="0">
                <a:solidFill>
                  <a:srgbClr val="FF0000"/>
                </a:solidFill>
                <a:latin typeface="Times New Roman" panose="02020603050405020304" pitchFamily="18" charset="0"/>
                <a:ea typeface="+mn-lt"/>
                <a:cs typeface="Times New Roman" panose="02020603050405020304" pitchFamily="18" charset="0"/>
              </a:rPr>
              <a:t> </a:t>
            </a:r>
            <a:r>
              <a:rPr lang="en-US" sz="2200" b="1" dirty="0" err="1" smtClean="0">
                <a:solidFill>
                  <a:srgbClr val="FF0000"/>
                </a:solidFill>
                <a:latin typeface="Times New Roman" panose="02020603050405020304" pitchFamily="18" charset="0"/>
                <a:ea typeface="+mn-lt"/>
                <a:cs typeface="Times New Roman" panose="02020603050405020304" pitchFamily="18" charset="0"/>
              </a:rPr>
              <a:t>quan</a:t>
            </a:r>
            <a:endParaRPr lang="vi-VN" sz="2200" b="1" dirty="0">
              <a:solidFill>
                <a:srgbClr val="FF0000"/>
              </a:solidFill>
              <a:latin typeface="Times New Roman" panose="02020603050405020304" pitchFamily="18" charset="0"/>
              <a:ea typeface="+mn-lt"/>
              <a:cs typeface="Times New Roman" panose="02020603050405020304" pitchFamily="18" charset="0"/>
            </a:endParaRPr>
          </a:p>
          <a:p>
            <a:pPr algn="just">
              <a:defRPr sz="1800"/>
            </a:pPr>
            <a:r>
              <a:rPr lang="en-US" sz="2200" dirty="0" smtClean="0">
                <a:latin typeface="Times New Roman" panose="02020603050405020304" pitchFamily="18" charset="0"/>
                <a:ea typeface="+mn-lt"/>
                <a:cs typeface="Times New Roman" panose="02020603050405020304" pitchFamily="18" charset="0"/>
              </a:rPr>
              <a:t>	</a:t>
            </a:r>
            <a:r>
              <a:rPr lang="vi-VN" sz="2200" dirty="0" smtClean="0">
                <a:latin typeface="Times New Roman" panose="02020603050405020304" pitchFamily="18" charset="0"/>
                <a:ea typeface="+mn-lt"/>
                <a:cs typeface="Times New Roman" panose="02020603050405020304" pitchFamily="18" charset="0"/>
              </a:rPr>
              <a:t>Phối </a:t>
            </a:r>
            <a:r>
              <a:rPr lang="vi-VN" sz="2200" dirty="0">
                <a:latin typeface="Times New Roman" panose="02020603050405020304" pitchFamily="18" charset="0"/>
                <a:ea typeface="+mn-lt"/>
                <a:cs typeface="Times New Roman" panose="02020603050405020304" pitchFamily="18" charset="0"/>
              </a:rPr>
              <a:t>hợp với Sở Nông nghiệp và Môi trường triển khai các chương trình, dự án, kế hoạch về tăng cường hấp thụ KNK.</a:t>
            </a:r>
          </a:p>
          <a:p>
            <a:pPr>
              <a:defRPr sz="1800"/>
            </a:pPr>
            <a:endParaRPr lang="vi-VN" sz="2100" dirty="0">
              <a:latin typeface="Times New Roman" panose="02020603050405020304" pitchFamily="18" charset="0"/>
              <a:ea typeface="+mn-lt"/>
              <a:cs typeface="Times New Roman" panose="02020603050405020304" pitchFamily="18" charset="0"/>
            </a:endParaRPr>
          </a:p>
        </p:txBody>
      </p:sp>
    </p:spTree>
    <p:extLst>
      <p:ext uri="{BB962C8B-B14F-4D97-AF65-F5344CB8AC3E}">
        <p14:creationId xmlns:p14="http://schemas.microsoft.com/office/powerpoint/2010/main" val="2807315441"/>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8.jpeg"/></Relationships>
</file>

<file path=ppt/theme/theme1.xml><?xml version="1.0" encoding="utf-8"?>
<a:theme xmlns:a="http://schemas.openxmlformats.org/drawingml/2006/main" name="Wisp">
  <a:themeElements>
    <a:clrScheme name="Custom 6">
      <a:dk1>
        <a:sysClr val="windowText" lastClr="000000"/>
      </a:dk1>
      <a:lt1>
        <a:sysClr val="window" lastClr="FFFFFF"/>
      </a:lt1>
      <a:dk2>
        <a:srgbClr val="D8D8D8"/>
      </a:dk2>
      <a:lt2>
        <a:srgbClr val="EBEBEB"/>
      </a:lt2>
      <a:accent1>
        <a:srgbClr val="FFFFFF"/>
      </a:accent1>
      <a:accent2>
        <a:srgbClr val="161E21"/>
      </a:accent2>
      <a:accent3>
        <a:srgbClr val="F0D577"/>
      </a:accent3>
      <a:accent4>
        <a:srgbClr val="F0A374"/>
      </a:accent4>
      <a:accent5>
        <a:srgbClr val="EA7666"/>
      </a:accent5>
      <a:accent6>
        <a:srgbClr val="C0B895"/>
      </a:accent6>
      <a:hlink>
        <a:srgbClr val="C1DF89"/>
      </a:hlink>
      <a:folHlink>
        <a:srgbClr val="D5E3B3"/>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themeOverride>
</file>

<file path=docProps/app.xml><?xml version="1.0" encoding="utf-8"?>
<Properties xmlns="http://schemas.openxmlformats.org/officeDocument/2006/extended-properties" xmlns:vt="http://schemas.openxmlformats.org/officeDocument/2006/docPropsVTypes">
  <Template/>
  <TotalTime>742</TotalTime>
  <Words>1155</Words>
  <Application>Microsoft Office PowerPoint</Application>
  <PresentationFormat>Widescreen</PresentationFormat>
  <Paragraphs>133</Paragraphs>
  <Slides>15</Slides>
  <Notes>3</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15</vt:i4>
      </vt:variant>
    </vt:vector>
  </HeadingPairs>
  <TitlesOfParts>
    <vt:vector size="31" baseType="lpstr">
      <vt:lpstr>Aptos</vt:lpstr>
      <vt:lpstr>Arial</vt:lpstr>
      <vt:lpstr>Arial MT</vt:lpstr>
      <vt:lpstr>Calibri</vt:lpstr>
      <vt:lpstr>Century Gothic</vt:lpstr>
      <vt:lpstr>HY중고딕</vt:lpstr>
      <vt:lpstr>Tahoma</vt:lpstr>
      <vt:lpstr>Times New Roman</vt:lpstr>
      <vt:lpstr>Trebuchet MS</vt:lpstr>
      <vt:lpstr>Tw Cen MT</vt:lpstr>
      <vt:lpstr>Wingdings</vt:lpstr>
      <vt:lpstr>Wingdings 3</vt:lpstr>
      <vt:lpstr>Wisp</vt:lpstr>
      <vt:lpstr>Circuit</vt:lpstr>
      <vt:lpstr>1_Office Theme</vt:lpstr>
      <vt:lpstr>Facet</vt:lpstr>
      <vt:lpstr>PowerPoint Presentation</vt:lpstr>
      <vt:lpstr>PowerPoint Presentation</vt:lpstr>
      <vt:lpstr>PowerPoint Presentation</vt:lpstr>
      <vt:lpstr>PowerPoint Presentation</vt:lpstr>
      <vt:lpstr>3. PHẠM VI VÀ ĐỐI TƯỢNG ÁP DỤNG</vt:lpstr>
      <vt:lpstr>4. NGUYÊN TẮC VÀ NỘI DUNG PHỐI HỢP</vt:lpstr>
      <vt:lpstr>PowerPoint Presentation</vt:lpstr>
      <vt:lpstr>5.1. XÂY DỰNG VÀ CẬP NHẬT DANH MỤC LĨNH VỰC,  CƠ SỞ PHẢI KIỂM KÊ KHÍ NHÀ KÍNH</vt:lpstr>
      <vt:lpstr>5.2. TĂNG CƯỜNG HẤP THỤ KHÍ NHÀ KÍNH</vt:lpstr>
      <vt:lpstr>5.3. KIỂM KÊ KHÍ NHÀ KÍNH</vt:lpstr>
      <vt:lpstr>5.4. XÂY DỰNG VÀ TRIỂN KHAI CƠ CHẾ, PHƯƠNG THỨC HỢP TÁC.</vt:lpstr>
      <vt:lpstr>5.5. TĂNG CƯỜNG NĂNG LỰC, NÂNG CAO NHẬN THỨC</vt:lpstr>
      <vt:lpstr>Sở Nông nghiệp và Môi trường  - Chủ trì triển khai Quy chế; tổng hợp thông tin, số liệu phục vụ kiểm kê, giảm nhẹ KNK.  - Kiểm tra, giám sát, xử lý vi phạm và giải quyết khiếu nại, tố cáo liên quan đến KK, giảm nhẹ KNK.  - Tổng hợp vướng mắc, báo cáo UBND thành phố xem xét điều chỉnh. Sở Công Thương  - Cung cấp số liệu, thông tin lĩnh vực năng lượng, công nghiệp.  - Giám sát, xử lý vi phạm về kiểm kê, giảm nhẹ KNK theo thẩm quyền. Sở Xây dựng  - Phối hợp cung cấp thông tin lĩnh vực xây dựng, giao thông.  - Kiểm tra, giám sát, xử lý vi phạm theo quy định. Ban Quản lý Khu kinh tế  - Cung cấp thông tin, số liệu các khu công nghiệp, khu kinh tế.  - Giám sát, xử lý vi phạm theo thẩm quyền. Công an thành phố  Phối hợp kiểm tra, xử lý hành vi vi phạm về kiểm kê, giảm nhẹ KNK. Các cơ quan, đơn vị liên quan  - Phối hợp thực hiện theo chức năng, nhiệm vụ.  - Áp dụng văn bản mới nhất khi có quy định sửa đổi, bổ sung. </vt:lpstr>
      <vt:lpstr>KẾT LUẬN</vt:lpstr>
      <vt:lpstr>XIN CẢM ƠN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cp:lastModifiedBy>
  <cp:revision>78</cp:revision>
  <cp:lastPrinted>2025-10-30T09:42:47Z</cp:lastPrinted>
  <dcterms:created xsi:type="dcterms:W3CDTF">2024-12-13T03:14:43Z</dcterms:created>
  <dcterms:modified xsi:type="dcterms:W3CDTF">2025-10-30T09:46:15Z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2024-12-11T00:00:00Z</vt:filetime>
  </property>
  <property fmtid="{D5CDD505-2E9C-101B-9397-08002B2CF9AE}" pid="3" name="Creator">
    <vt:lpwstr>Microsoft® PowerPoint® 2021</vt:lpwstr>
  </property>
  <property fmtid="{D5CDD505-2E9C-101B-9397-08002B2CF9AE}" pid="4" name="LastSaved">
    <vt:filetime>2024-12-13T00:00:00Z</vt:filetime>
  </property>
</Properties>
</file>